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728" r:id="rId2"/>
    <p:sldMasterId id="2147486159" r:id="rId3"/>
    <p:sldMasterId id="2147486785" r:id="rId4"/>
  </p:sldMasterIdLst>
  <p:notesMasterIdLst>
    <p:notesMasterId r:id="rId21"/>
  </p:notesMasterIdLst>
  <p:handoutMasterIdLst>
    <p:handoutMasterId r:id="rId22"/>
  </p:handoutMasterIdLst>
  <p:sldIdLst>
    <p:sldId id="759" r:id="rId5"/>
    <p:sldId id="747" r:id="rId6"/>
    <p:sldId id="272" r:id="rId7"/>
    <p:sldId id="313" r:id="rId8"/>
    <p:sldId id="743" r:id="rId9"/>
    <p:sldId id="344" r:id="rId10"/>
    <p:sldId id="329" r:id="rId11"/>
    <p:sldId id="315" r:id="rId12"/>
    <p:sldId id="322" r:id="rId13"/>
    <p:sldId id="308" r:id="rId14"/>
    <p:sldId id="382" r:id="rId15"/>
    <p:sldId id="744" r:id="rId16"/>
    <p:sldId id="336" r:id="rId17"/>
    <p:sldId id="389" r:id="rId18"/>
    <p:sldId id="758" r:id="rId19"/>
    <p:sldId id="760" r:id="rId20"/>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E7B1"/>
    <a:srgbClr val="FFCC99"/>
    <a:srgbClr val="FF5050"/>
    <a:srgbClr val="CCFF66"/>
    <a:srgbClr val="76EACE"/>
    <a:srgbClr val="0BD9F5"/>
    <a:srgbClr val="FF9999"/>
    <a:srgbClr val="F0FE9A"/>
    <a:srgbClr val="ED6BCB"/>
    <a:srgbClr val="C5F8F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71"/>
  </p:normalViewPr>
  <p:slideViewPr>
    <p:cSldViewPr>
      <p:cViewPr varScale="1">
        <p:scale>
          <a:sx n="68" d="100"/>
          <a:sy n="68" d="100"/>
        </p:scale>
        <p:origin x="1148" y="4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p:cViewPr varScale="1">
        <p:scale>
          <a:sx n="83" d="100"/>
          <a:sy n="83" d="100"/>
        </p:scale>
        <p:origin x="3810" y="78"/>
      </p:cViewPr>
      <p:guideLst>
        <p:guide orient="horz" pos="2929"/>
        <p:guide pos="220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3" y="1"/>
            <a:ext cx="3037031" cy="465138"/>
          </a:xfrm>
          <a:prstGeom prst="rect">
            <a:avLst/>
          </a:prstGeom>
          <a:noFill/>
          <a:ln w="9525">
            <a:noFill/>
            <a:miter lim="800000"/>
            <a:headEnd/>
            <a:tailEnd/>
          </a:ln>
          <a:effectLst/>
        </p:spPr>
        <p:txBody>
          <a:bodyPr vert="horz" wrap="square" lIns="99058" tIns="49530" rIns="99058" bIns="49530" numCol="1" anchor="t" anchorCtr="0" compatLnSpc="1">
            <a:prstTxWarp prst="textNoShape">
              <a:avLst/>
            </a:prstTxWarp>
          </a:bodyPr>
          <a:lstStyle>
            <a:lvl1pPr defTabSz="991220" eaLnBrk="1" hangingPunct="1">
              <a:defRPr sz="1200">
                <a:latin typeface="Arial" charset="0"/>
                <a:ea typeface="+mn-ea"/>
                <a:cs typeface="+mn-cs"/>
              </a:defRPr>
            </a:lvl1pPr>
          </a:lstStyle>
          <a:p>
            <a:pPr>
              <a:defRPr/>
            </a:pPr>
            <a:endParaRPr lang="en-US"/>
          </a:p>
        </p:txBody>
      </p:sp>
      <p:sp>
        <p:nvSpPr>
          <p:cNvPr id="17411" name="Rectangle 3"/>
          <p:cNvSpPr>
            <a:spLocks noGrp="1" noChangeArrowheads="1"/>
          </p:cNvSpPr>
          <p:nvPr>
            <p:ph type="dt" sz="quarter" idx="1"/>
          </p:nvPr>
        </p:nvSpPr>
        <p:spPr bwMode="auto">
          <a:xfrm>
            <a:off x="3970134" y="1"/>
            <a:ext cx="3038648" cy="465138"/>
          </a:xfrm>
          <a:prstGeom prst="rect">
            <a:avLst/>
          </a:prstGeom>
          <a:noFill/>
          <a:ln w="9525">
            <a:noFill/>
            <a:miter lim="800000"/>
            <a:headEnd/>
            <a:tailEnd/>
          </a:ln>
          <a:effectLst/>
        </p:spPr>
        <p:txBody>
          <a:bodyPr vert="horz" wrap="square" lIns="99058" tIns="49530" rIns="99058" bIns="49530" numCol="1" anchor="t" anchorCtr="0" compatLnSpc="1">
            <a:prstTxWarp prst="textNoShape">
              <a:avLst/>
            </a:prstTxWarp>
          </a:bodyPr>
          <a:lstStyle>
            <a:lvl1pPr algn="r" defTabSz="991220" eaLnBrk="1" hangingPunct="1">
              <a:defRPr sz="1200">
                <a:latin typeface="Arial" charset="0"/>
                <a:ea typeface="+mn-ea"/>
                <a:cs typeface="+mn-cs"/>
              </a:defRPr>
            </a:lvl1pPr>
          </a:lstStyle>
          <a:p>
            <a:pPr>
              <a:defRPr/>
            </a:pPr>
            <a:endParaRPr lang="en-US"/>
          </a:p>
        </p:txBody>
      </p:sp>
      <p:sp>
        <p:nvSpPr>
          <p:cNvPr id="17412" name="Rectangle 4"/>
          <p:cNvSpPr>
            <a:spLocks noGrp="1" noChangeArrowheads="1"/>
          </p:cNvSpPr>
          <p:nvPr>
            <p:ph type="ftr" sz="quarter" idx="2"/>
          </p:nvPr>
        </p:nvSpPr>
        <p:spPr bwMode="auto">
          <a:xfrm>
            <a:off x="3" y="8829675"/>
            <a:ext cx="3037031" cy="465138"/>
          </a:xfrm>
          <a:prstGeom prst="rect">
            <a:avLst/>
          </a:prstGeom>
          <a:noFill/>
          <a:ln w="9525">
            <a:noFill/>
            <a:miter lim="800000"/>
            <a:headEnd/>
            <a:tailEnd/>
          </a:ln>
          <a:effectLst/>
        </p:spPr>
        <p:txBody>
          <a:bodyPr vert="horz" wrap="square" lIns="99058" tIns="49530" rIns="99058" bIns="49530" numCol="1" anchor="b" anchorCtr="0" compatLnSpc="1">
            <a:prstTxWarp prst="textNoShape">
              <a:avLst/>
            </a:prstTxWarp>
          </a:bodyPr>
          <a:lstStyle>
            <a:lvl1pPr defTabSz="991220" eaLnBrk="1" hangingPunct="1">
              <a:defRPr sz="1200">
                <a:latin typeface="Arial" charset="0"/>
                <a:ea typeface="+mn-ea"/>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134" y="8829675"/>
            <a:ext cx="3038648" cy="465138"/>
          </a:xfrm>
          <a:prstGeom prst="rect">
            <a:avLst/>
          </a:prstGeom>
          <a:noFill/>
          <a:ln w="9525">
            <a:noFill/>
            <a:miter lim="800000"/>
            <a:headEnd/>
            <a:tailEnd/>
          </a:ln>
          <a:effectLst/>
        </p:spPr>
        <p:txBody>
          <a:bodyPr vert="horz" wrap="square" lIns="99058" tIns="49530" rIns="99058" bIns="49530" numCol="1" anchor="b" anchorCtr="0" compatLnSpc="1">
            <a:prstTxWarp prst="textNoShape">
              <a:avLst/>
            </a:prstTxWarp>
          </a:bodyPr>
          <a:lstStyle>
            <a:lvl1pPr algn="r" defTabSz="991220" eaLnBrk="1" hangingPunct="1">
              <a:defRPr sz="1200">
                <a:latin typeface="Arial" panose="020B0604020202020204" pitchFamily="34" charset="0"/>
                <a:ea typeface="ＭＳ Ｐゴシック" panose="020B0600070205080204" pitchFamily="34" charset="-128"/>
              </a:defRPr>
            </a:lvl1pPr>
          </a:lstStyle>
          <a:p>
            <a:pPr>
              <a:defRPr/>
            </a:pPr>
            <a:fld id="{3B360DD2-F023-2844-9C4C-8274A285C4B2}" type="slidenum">
              <a:rPr lang="en-US" altLang="es-ES"/>
              <a:pPr>
                <a:defRPr/>
              </a:pPr>
              <a:t>‹Nº›</a:t>
            </a:fld>
            <a:endParaRPr lang="en-US" altLang="es-E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bwMode="auto">
          <a:xfrm>
            <a:off x="3" y="1"/>
            <a:ext cx="3037031" cy="465138"/>
          </a:xfrm>
          <a:prstGeom prst="rect">
            <a:avLst/>
          </a:prstGeom>
          <a:noFill/>
          <a:ln w="9525">
            <a:noFill/>
            <a:miter lim="800000"/>
            <a:headEnd/>
            <a:tailEnd/>
          </a:ln>
          <a:effectLst/>
        </p:spPr>
        <p:txBody>
          <a:bodyPr vert="horz" wrap="square" lIns="99058" tIns="49530" rIns="99058" bIns="49530" numCol="1" anchor="t" anchorCtr="0" compatLnSpc="1">
            <a:prstTxWarp prst="textNoShape">
              <a:avLst/>
            </a:prstTxWarp>
          </a:bodyPr>
          <a:lstStyle>
            <a:lvl1pPr defTabSz="991220" eaLnBrk="1" hangingPunct="1">
              <a:defRPr sz="1200">
                <a:latin typeface="Arial" charset="0"/>
                <a:ea typeface="+mn-ea"/>
                <a:cs typeface="+mn-cs"/>
              </a:defRPr>
            </a:lvl1pPr>
          </a:lstStyle>
          <a:p>
            <a:pPr>
              <a:defRPr/>
            </a:pPr>
            <a:endParaRPr lang="es-ES"/>
          </a:p>
        </p:txBody>
      </p:sp>
      <p:sp>
        <p:nvSpPr>
          <p:cNvPr id="101379" name="Rectangle 3"/>
          <p:cNvSpPr>
            <a:spLocks noGrp="1" noChangeArrowheads="1"/>
          </p:cNvSpPr>
          <p:nvPr>
            <p:ph type="dt" idx="1"/>
          </p:nvPr>
        </p:nvSpPr>
        <p:spPr bwMode="auto">
          <a:xfrm>
            <a:off x="3970134" y="1"/>
            <a:ext cx="3038648" cy="465138"/>
          </a:xfrm>
          <a:prstGeom prst="rect">
            <a:avLst/>
          </a:prstGeom>
          <a:noFill/>
          <a:ln w="9525">
            <a:noFill/>
            <a:miter lim="800000"/>
            <a:headEnd/>
            <a:tailEnd/>
          </a:ln>
          <a:effectLst/>
        </p:spPr>
        <p:txBody>
          <a:bodyPr vert="horz" wrap="square" lIns="99058" tIns="49530" rIns="99058" bIns="49530" numCol="1" anchor="t" anchorCtr="0" compatLnSpc="1">
            <a:prstTxWarp prst="textNoShape">
              <a:avLst/>
            </a:prstTxWarp>
          </a:bodyPr>
          <a:lstStyle>
            <a:lvl1pPr algn="r" defTabSz="991220" eaLnBrk="1" hangingPunct="1">
              <a:defRPr sz="1200">
                <a:latin typeface="Arial" charset="0"/>
                <a:ea typeface="+mn-ea"/>
                <a:cs typeface="+mn-cs"/>
              </a:defRPr>
            </a:lvl1pPr>
          </a:lstStyle>
          <a:p>
            <a:pPr>
              <a:defRPr/>
            </a:pPr>
            <a:endParaRPr lang="es-ES"/>
          </a:p>
        </p:txBody>
      </p:sp>
      <p:sp>
        <p:nvSpPr>
          <p:cNvPr id="8196" name="Rectangle 4"/>
          <p:cNvSpPr>
            <a:spLocks noGrp="1" noRot="1" noChangeAspect="1" noChangeArrowheads="1" noTextEdit="1"/>
          </p:cNvSpPr>
          <p:nvPr>
            <p:ph type="sldImg" idx="2"/>
          </p:nvPr>
        </p:nvSpPr>
        <p:spPr bwMode="auto">
          <a:xfrm>
            <a:off x="1182688"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01381" name="Rectangle 5"/>
          <p:cNvSpPr>
            <a:spLocks noGrp="1" noChangeArrowheads="1"/>
          </p:cNvSpPr>
          <p:nvPr>
            <p:ph type="body" sz="quarter" idx="3"/>
          </p:nvPr>
        </p:nvSpPr>
        <p:spPr bwMode="auto">
          <a:xfrm>
            <a:off x="701848" y="4418016"/>
            <a:ext cx="5608320" cy="4181475"/>
          </a:xfrm>
          <a:prstGeom prst="rect">
            <a:avLst/>
          </a:prstGeom>
          <a:noFill/>
          <a:ln w="9525">
            <a:noFill/>
            <a:miter lim="800000"/>
            <a:headEnd/>
            <a:tailEnd/>
          </a:ln>
          <a:effectLst/>
        </p:spPr>
        <p:txBody>
          <a:bodyPr vert="horz" wrap="square" lIns="99058" tIns="49530" rIns="99058" bIns="49530" numCol="1" anchor="t" anchorCtr="0" compatLnSpc="1">
            <a:prstTxWarp prst="textNoShape">
              <a:avLst/>
            </a:prstTxWarp>
          </a:bodyPr>
          <a:lstStyle/>
          <a:p>
            <a:pPr lvl="0"/>
            <a:r>
              <a:rPr lang="es-ES" altLang="es-ES" noProof="0"/>
              <a:t>Haga clic para modificar el estilo de texto del patrón</a:t>
            </a:r>
          </a:p>
          <a:p>
            <a:pPr lvl="1"/>
            <a:r>
              <a:rPr lang="es-ES" altLang="es-ES" noProof="0"/>
              <a:t>Segundo nivel</a:t>
            </a:r>
          </a:p>
          <a:p>
            <a:pPr lvl="2"/>
            <a:r>
              <a:rPr lang="es-ES" altLang="es-ES" noProof="0"/>
              <a:t>Tercer nivel</a:t>
            </a:r>
          </a:p>
          <a:p>
            <a:pPr lvl="3"/>
            <a:r>
              <a:rPr lang="es-ES" altLang="es-ES" noProof="0"/>
              <a:t>Cuarto nivel</a:t>
            </a:r>
          </a:p>
          <a:p>
            <a:pPr lvl="4"/>
            <a:r>
              <a:rPr lang="es-ES" altLang="es-ES" noProof="0"/>
              <a:t>Quinto nivel</a:t>
            </a:r>
          </a:p>
        </p:txBody>
      </p:sp>
      <p:sp>
        <p:nvSpPr>
          <p:cNvPr id="101382" name="Rectangle 6"/>
          <p:cNvSpPr>
            <a:spLocks noGrp="1" noChangeArrowheads="1"/>
          </p:cNvSpPr>
          <p:nvPr>
            <p:ph type="ftr" sz="quarter" idx="4"/>
          </p:nvPr>
        </p:nvSpPr>
        <p:spPr bwMode="auto">
          <a:xfrm>
            <a:off x="3" y="8829675"/>
            <a:ext cx="3037031" cy="465138"/>
          </a:xfrm>
          <a:prstGeom prst="rect">
            <a:avLst/>
          </a:prstGeom>
          <a:noFill/>
          <a:ln w="9525">
            <a:noFill/>
            <a:miter lim="800000"/>
            <a:headEnd/>
            <a:tailEnd/>
          </a:ln>
          <a:effectLst/>
        </p:spPr>
        <p:txBody>
          <a:bodyPr vert="horz" wrap="square" lIns="99058" tIns="49530" rIns="99058" bIns="49530" numCol="1" anchor="b" anchorCtr="0" compatLnSpc="1">
            <a:prstTxWarp prst="textNoShape">
              <a:avLst/>
            </a:prstTxWarp>
          </a:bodyPr>
          <a:lstStyle>
            <a:lvl1pPr defTabSz="991220" eaLnBrk="1" hangingPunct="1">
              <a:defRPr sz="1200">
                <a:latin typeface="Arial" charset="0"/>
                <a:ea typeface="+mn-ea"/>
                <a:cs typeface="+mn-cs"/>
              </a:defRPr>
            </a:lvl1pPr>
          </a:lstStyle>
          <a:p>
            <a:pPr>
              <a:defRPr/>
            </a:pPr>
            <a:endParaRPr lang="es-ES"/>
          </a:p>
        </p:txBody>
      </p:sp>
      <p:sp>
        <p:nvSpPr>
          <p:cNvPr id="101383" name="Rectangle 7"/>
          <p:cNvSpPr>
            <a:spLocks noGrp="1" noChangeArrowheads="1"/>
          </p:cNvSpPr>
          <p:nvPr>
            <p:ph type="sldNum" sz="quarter" idx="5"/>
          </p:nvPr>
        </p:nvSpPr>
        <p:spPr bwMode="auto">
          <a:xfrm>
            <a:off x="3970134" y="8829675"/>
            <a:ext cx="3038648" cy="465138"/>
          </a:xfrm>
          <a:prstGeom prst="rect">
            <a:avLst/>
          </a:prstGeom>
          <a:noFill/>
          <a:ln w="9525">
            <a:noFill/>
            <a:miter lim="800000"/>
            <a:headEnd/>
            <a:tailEnd/>
          </a:ln>
          <a:effectLst/>
        </p:spPr>
        <p:txBody>
          <a:bodyPr vert="horz" wrap="square" lIns="99058" tIns="49530" rIns="99058" bIns="49530" numCol="1" anchor="b" anchorCtr="0" compatLnSpc="1">
            <a:prstTxWarp prst="textNoShape">
              <a:avLst/>
            </a:prstTxWarp>
          </a:bodyPr>
          <a:lstStyle>
            <a:lvl1pPr algn="r" defTabSz="991220" eaLnBrk="1" hangingPunct="1">
              <a:defRPr sz="1200">
                <a:latin typeface="Arial" panose="020B0604020202020204" pitchFamily="34" charset="0"/>
                <a:ea typeface="ＭＳ Ｐゴシック" panose="020B0600070205080204" pitchFamily="34" charset="-128"/>
              </a:defRPr>
            </a:lvl1pPr>
          </a:lstStyle>
          <a:p>
            <a:pPr>
              <a:defRPr/>
            </a:pPr>
            <a:fld id="{136B9FC6-326F-A945-A0FD-507017411CC9}" type="slidenum">
              <a:rPr lang="es-ES" altLang="es-ES"/>
              <a:pPr>
                <a:defRPr/>
              </a:pPr>
              <a:t>‹Nº›</a:t>
            </a:fld>
            <a:endParaRPr lang="es-ES" alt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ext Box 9"/>
          <p:cNvSpPr txBox="1">
            <a:spLocks noChangeArrowheads="1"/>
          </p:cNvSpPr>
          <p:nvPr userDrawn="1"/>
        </p:nvSpPr>
        <p:spPr bwMode="auto">
          <a:xfrm>
            <a:off x="6300788" y="5805488"/>
            <a:ext cx="251936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es-CR" sz="1600" b="1" i="1" dirty="0">
                <a:ea typeface="+mn-ea"/>
              </a:rPr>
              <a:t>Asamblea de Asociados de la ICGC - 21 de marzo de 2024</a:t>
            </a:r>
            <a:endParaRPr lang="en-US" sz="1600" b="1" i="1" dirty="0">
              <a:ea typeface="+mn-ea"/>
            </a:endParaRPr>
          </a:p>
        </p:txBody>
      </p:sp>
      <p:pic>
        <p:nvPicPr>
          <p:cNvPr id="5" name="Picture 10" descr="Humbold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288" y="5876925"/>
            <a:ext cx="6413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8" name="Rectangle 2"/>
          <p:cNvSpPr>
            <a:spLocks noGrp="1" noChangeArrowheads="1"/>
          </p:cNvSpPr>
          <p:nvPr>
            <p:ph type="ctrTitle"/>
          </p:nvPr>
        </p:nvSpPr>
        <p:spPr>
          <a:xfrm>
            <a:off x="685800" y="1371600"/>
            <a:ext cx="7772400" cy="1470025"/>
          </a:xfrm>
        </p:spPr>
        <p:txBody>
          <a:bodyPr/>
          <a:lstStyle>
            <a:lvl1pPr>
              <a:defRPr/>
            </a:lvl1pPr>
          </a:lstStyle>
          <a:p>
            <a:r>
              <a:rPr lang="en-US"/>
              <a:t>Haga clic para modificar el estilo de título del patrón</a:t>
            </a:r>
          </a:p>
        </p:txBody>
      </p:sp>
      <p:sp>
        <p:nvSpPr>
          <p:cNvPr id="24579" name="Rectangle 3"/>
          <p:cNvSpPr>
            <a:spLocks noGrp="1" noChangeArrowheads="1"/>
          </p:cNvSpPr>
          <p:nvPr>
            <p:ph type="subTitle" idx="1"/>
          </p:nvPr>
        </p:nvSpPr>
        <p:spPr>
          <a:xfrm>
            <a:off x="1295400" y="3048000"/>
            <a:ext cx="6400800" cy="685800"/>
          </a:xfrm>
        </p:spPr>
        <p:txBody>
          <a:bodyPr/>
          <a:lstStyle>
            <a:lvl1pPr marL="0" indent="0" algn="ctr">
              <a:buFontTx/>
              <a:buNone/>
              <a:defRPr/>
            </a:lvl1pPr>
          </a:lstStyle>
          <a:p>
            <a:r>
              <a:rPr lang="en-US"/>
              <a:t>Haga clic para modificar el estilo de subtítulo del patrón</a:t>
            </a:r>
          </a:p>
        </p:txBody>
      </p:sp>
      <p:sp>
        <p:nvSpPr>
          <p:cNvPr id="6" name="Rectangle 8"/>
          <p:cNvSpPr>
            <a:spLocks noGrp="1" noChangeArrowheads="1"/>
          </p:cNvSpPr>
          <p:nvPr>
            <p:ph type="ftr" sz="quarter" idx="10"/>
          </p:nvPr>
        </p:nvSpPr>
        <p:spPr>
          <a:xfrm>
            <a:off x="2700338" y="6237288"/>
            <a:ext cx="2895600" cy="476250"/>
          </a:xfrm>
        </p:spPr>
        <p:txBody>
          <a:bodyPr/>
          <a:lstStyle>
            <a:lvl1pPr>
              <a:defRPr sz="1200"/>
            </a:lvl1pPr>
          </a:lstStyle>
          <a:p>
            <a:pPr>
              <a:defRPr/>
            </a:pPr>
            <a:endParaRPr lang="en-US"/>
          </a:p>
        </p:txBody>
      </p:sp>
    </p:spTree>
    <p:extLst>
      <p:ext uri="{BB962C8B-B14F-4D97-AF65-F5344CB8AC3E}">
        <p14:creationId xmlns:p14="http://schemas.microsoft.com/office/powerpoint/2010/main" val="1868491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33AE39-B732-6147-98FB-9D615D41EFDE}" type="slidenum">
              <a:rPr lang="en-US" altLang="es-ES"/>
              <a:pPr>
                <a:defRPr/>
              </a:pPr>
              <a:t>‹Nº›</a:t>
            </a:fld>
            <a:endParaRPr lang="en-US" altLang="es-ES"/>
          </a:p>
        </p:txBody>
      </p:sp>
    </p:spTree>
    <p:extLst>
      <p:ext uri="{BB962C8B-B14F-4D97-AF65-F5344CB8AC3E}">
        <p14:creationId xmlns:p14="http://schemas.microsoft.com/office/powerpoint/2010/main" val="1080926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s-E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E1C8AE-CB2B-D749-9970-D0C743934F59}" type="slidenum">
              <a:rPr lang="en-US" altLang="es-ES"/>
              <a:pPr>
                <a:defRPr/>
              </a:pPr>
              <a:t>‹Nº›</a:t>
            </a:fld>
            <a:endParaRPr lang="en-US" altLang="es-ES"/>
          </a:p>
        </p:txBody>
      </p:sp>
    </p:spTree>
    <p:extLst>
      <p:ext uri="{BB962C8B-B14F-4D97-AF65-F5344CB8AC3E}">
        <p14:creationId xmlns:p14="http://schemas.microsoft.com/office/powerpoint/2010/main" val="1575851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s-ES"/>
          </a:p>
        </p:txBody>
      </p:sp>
      <p:sp>
        <p:nvSpPr>
          <p:cNvPr id="3" name="Table Placeholder 2"/>
          <p:cNvSpPr>
            <a:spLocks noGrp="1"/>
          </p:cNvSpPr>
          <p:nvPr>
            <p:ph type="tbl" idx="1"/>
          </p:nvPr>
        </p:nvSpPr>
        <p:spPr>
          <a:xfrm>
            <a:off x="457200" y="1600200"/>
            <a:ext cx="8229600" cy="4525963"/>
          </a:xfrm>
        </p:spPr>
        <p:txBody>
          <a:bodyPr/>
          <a:lstStyle/>
          <a:p>
            <a:pPr lvl="0"/>
            <a:endParaRPr lang="es-E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D99BAB3-9F67-0049-9594-1643187385A5}" type="slidenum">
              <a:rPr lang="en-US" altLang="es-ES"/>
              <a:pPr>
                <a:defRPr/>
              </a:pPr>
              <a:t>‹Nº›</a:t>
            </a:fld>
            <a:endParaRPr lang="en-US" altLang="es-ES"/>
          </a:p>
        </p:txBody>
      </p:sp>
    </p:spTree>
    <p:extLst>
      <p:ext uri="{BB962C8B-B14F-4D97-AF65-F5344CB8AC3E}">
        <p14:creationId xmlns:p14="http://schemas.microsoft.com/office/powerpoint/2010/main" val="4253673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D303223-75E4-DF46-927A-F05AD90D6BB6}" type="slidenum">
              <a:rPr lang="en-US" altLang="es-ES"/>
              <a:pPr>
                <a:defRPr/>
              </a:pPr>
              <a:t>‹Nº›</a:t>
            </a:fld>
            <a:endParaRPr lang="en-US" altLang="es-ES"/>
          </a:p>
        </p:txBody>
      </p:sp>
    </p:spTree>
    <p:extLst>
      <p:ext uri="{BB962C8B-B14F-4D97-AF65-F5344CB8AC3E}">
        <p14:creationId xmlns:p14="http://schemas.microsoft.com/office/powerpoint/2010/main" val="1758561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s-E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s-ES"/>
          </a:p>
        </p:txBody>
      </p:sp>
      <p:sp>
        <p:nvSpPr>
          <p:cNvPr id="4" name="Date Placeholder 3"/>
          <p:cNvSpPr>
            <a:spLocks noGrp="1"/>
          </p:cNvSpPr>
          <p:nvPr>
            <p:ph type="dt" sz="half" idx="10"/>
          </p:nvPr>
        </p:nvSpPr>
        <p:spPr/>
        <p:txBody>
          <a:bodyPr/>
          <a:lstStyle>
            <a:lvl1pPr>
              <a:defRPr/>
            </a:lvl1pPr>
          </a:lstStyle>
          <a:p>
            <a:pPr>
              <a:defRPr/>
            </a:pPr>
            <a:fld id="{5C8C9922-4601-BD4A-97AF-FE0CD1C8C6DE}" type="datetimeFigureOut">
              <a:rPr lang="es-ES" altLang="es-ES"/>
              <a:pPr>
                <a:defRPr/>
              </a:pPr>
              <a:t>22/03/2024</a:t>
            </a:fld>
            <a:endParaRPr lang="es-ES" alt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F01C8E59-7E9C-D843-B51E-D3A3CB502D55}" type="slidenum">
              <a:rPr lang="es-ES" altLang="es-ES"/>
              <a:pPr>
                <a:defRPr/>
              </a:pPr>
              <a:t>‹Nº›</a:t>
            </a:fld>
            <a:endParaRPr lang="es-ES" altLang="es-ES"/>
          </a:p>
        </p:txBody>
      </p:sp>
    </p:spTree>
    <p:extLst>
      <p:ext uri="{BB962C8B-B14F-4D97-AF65-F5344CB8AC3E}">
        <p14:creationId xmlns:p14="http://schemas.microsoft.com/office/powerpoint/2010/main" val="6764954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10"/>
          </p:nvPr>
        </p:nvSpPr>
        <p:spPr/>
        <p:txBody>
          <a:bodyPr/>
          <a:lstStyle>
            <a:lvl1pPr>
              <a:defRPr/>
            </a:lvl1pPr>
          </a:lstStyle>
          <a:p>
            <a:pPr>
              <a:defRPr/>
            </a:pPr>
            <a:fld id="{2BEA6D1F-DD73-E943-9F63-B67A8D5477B0}" type="datetimeFigureOut">
              <a:rPr lang="es-ES" altLang="es-ES"/>
              <a:pPr>
                <a:defRPr/>
              </a:pPr>
              <a:t>22/03/2024</a:t>
            </a:fld>
            <a:endParaRPr lang="es-ES" alt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4C1C89EE-26C6-2F4B-847D-42F1FED41668}" type="slidenum">
              <a:rPr lang="es-ES" altLang="es-ES"/>
              <a:pPr>
                <a:defRPr/>
              </a:pPr>
              <a:t>‹Nº›</a:t>
            </a:fld>
            <a:endParaRPr lang="es-ES" altLang="es-ES"/>
          </a:p>
        </p:txBody>
      </p:sp>
    </p:spTree>
    <p:extLst>
      <p:ext uri="{BB962C8B-B14F-4D97-AF65-F5344CB8AC3E}">
        <p14:creationId xmlns:p14="http://schemas.microsoft.com/office/powerpoint/2010/main" val="10805168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s-E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2D25059B-0671-3843-BD53-55C511E1284F}" type="datetimeFigureOut">
              <a:rPr lang="es-ES" altLang="es-ES"/>
              <a:pPr>
                <a:defRPr/>
              </a:pPr>
              <a:t>22/03/2024</a:t>
            </a:fld>
            <a:endParaRPr lang="es-ES" alt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FC06989C-A2E7-1B4E-9587-7B46894EF8CF}" type="slidenum">
              <a:rPr lang="es-ES" altLang="es-ES"/>
              <a:pPr>
                <a:defRPr/>
              </a:pPr>
              <a:t>‹Nº›</a:t>
            </a:fld>
            <a:endParaRPr lang="es-ES" altLang="es-ES"/>
          </a:p>
        </p:txBody>
      </p:sp>
    </p:spTree>
    <p:extLst>
      <p:ext uri="{BB962C8B-B14F-4D97-AF65-F5344CB8AC3E}">
        <p14:creationId xmlns:p14="http://schemas.microsoft.com/office/powerpoint/2010/main" val="11257688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3"/>
          <p:cNvSpPr>
            <a:spLocks noGrp="1"/>
          </p:cNvSpPr>
          <p:nvPr>
            <p:ph type="dt" sz="half" idx="10"/>
          </p:nvPr>
        </p:nvSpPr>
        <p:spPr/>
        <p:txBody>
          <a:bodyPr/>
          <a:lstStyle>
            <a:lvl1pPr>
              <a:defRPr/>
            </a:lvl1pPr>
          </a:lstStyle>
          <a:p>
            <a:pPr>
              <a:defRPr/>
            </a:pPr>
            <a:fld id="{0EC98890-EDE0-674A-950F-6902C3DCD843}" type="datetimeFigureOut">
              <a:rPr lang="es-ES" altLang="es-ES"/>
              <a:pPr>
                <a:defRPr/>
              </a:pPr>
              <a:t>22/03/2024</a:t>
            </a:fld>
            <a:endParaRPr lang="es-ES" altLang="es-ES"/>
          </a:p>
        </p:txBody>
      </p:sp>
      <p:sp>
        <p:nvSpPr>
          <p:cNvPr id="6" name="Footer Placeholder 4"/>
          <p:cNvSpPr>
            <a:spLocks noGrp="1"/>
          </p:cNvSpPr>
          <p:nvPr>
            <p:ph type="ftr" sz="quarter" idx="11"/>
          </p:nvPr>
        </p:nvSpPr>
        <p:spPr/>
        <p:txBody>
          <a:bodyPr/>
          <a:lstStyle>
            <a:lvl1pPr>
              <a:defRPr/>
            </a:lvl1pPr>
          </a:lstStyle>
          <a:p>
            <a:pPr>
              <a:defRPr/>
            </a:pPr>
            <a:endParaRPr lang="es-ES"/>
          </a:p>
        </p:txBody>
      </p:sp>
      <p:sp>
        <p:nvSpPr>
          <p:cNvPr id="7" name="Slide Number Placeholder 5"/>
          <p:cNvSpPr>
            <a:spLocks noGrp="1"/>
          </p:cNvSpPr>
          <p:nvPr>
            <p:ph type="sldNum" sz="quarter" idx="12"/>
          </p:nvPr>
        </p:nvSpPr>
        <p:spPr/>
        <p:txBody>
          <a:bodyPr/>
          <a:lstStyle>
            <a:lvl1pPr>
              <a:defRPr/>
            </a:lvl1pPr>
          </a:lstStyle>
          <a:p>
            <a:pPr>
              <a:defRPr/>
            </a:pPr>
            <a:fld id="{DEC51011-00EE-CE42-9353-3C8B06331FB4}" type="slidenum">
              <a:rPr lang="es-ES" altLang="es-ES"/>
              <a:pPr>
                <a:defRPr/>
              </a:pPr>
              <a:t>‹Nº›</a:t>
            </a:fld>
            <a:endParaRPr lang="es-ES" altLang="es-ES"/>
          </a:p>
        </p:txBody>
      </p:sp>
    </p:spTree>
    <p:extLst>
      <p:ext uri="{BB962C8B-B14F-4D97-AF65-F5344CB8AC3E}">
        <p14:creationId xmlns:p14="http://schemas.microsoft.com/office/powerpoint/2010/main" val="14660814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s-E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3"/>
          <p:cNvSpPr>
            <a:spLocks noGrp="1"/>
          </p:cNvSpPr>
          <p:nvPr>
            <p:ph type="dt" sz="half" idx="10"/>
          </p:nvPr>
        </p:nvSpPr>
        <p:spPr/>
        <p:txBody>
          <a:bodyPr/>
          <a:lstStyle>
            <a:lvl1pPr>
              <a:defRPr/>
            </a:lvl1pPr>
          </a:lstStyle>
          <a:p>
            <a:pPr>
              <a:defRPr/>
            </a:pPr>
            <a:fld id="{6D9368DA-BB43-C346-A41E-8CFBE0A31CFB}" type="datetimeFigureOut">
              <a:rPr lang="es-ES" altLang="es-ES"/>
              <a:pPr>
                <a:defRPr/>
              </a:pPr>
              <a:t>22/03/2024</a:t>
            </a:fld>
            <a:endParaRPr lang="es-ES" altLang="es-ES"/>
          </a:p>
        </p:txBody>
      </p:sp>
      <p:sp>
        <p:nvSpPr>
          <p:cNvPr id="8" name="Footer Placeholder 4"/>
          <p:cNvSpPr>
            <a:spLocks noGrp="1"/>
          </p:cNvSpPr>
          <p:nvPr>
            <p:ph type="ftr" sz="quarter" idx="11"/>
          </p:nvPr>
        </p:nvSpPr>
        <p:spPr/>
        <p:txBody>
          <a:bodyPr/>
          <a:lstStyle>
            <a:lvl1pPr>
              <a:defRPr/>
            </a:lvl1pPr>
          </a:lstStyle>
          <a:p>
            <a:pPr>
              <a:defRPr/>
            </a:pPr>
            <a:endParaRPr lang="es-ES"/>
          </a:p>
        </p:txBody>
      </p:sp>
      <p:sp>
        <p:nvSpPr>
          <p:cNvPr id="9" name="Slide Number Placeholder 5"/>
          <p:cNvSpPr>
            <a:spLocks noGrp="1"/>
          </p:cNvSpPr>
          <p:nvPr>
            <p:ph type="sldNum" sz="quarter" idx="12"/>
          </p:nvPr>
        </p:nvSpPr>
        <p:spPr/>
        <p:txBody>
          <a:bodyPr/>
          <a:lstStyle>
            <a:lvl1pPr>
              <a:defRPr/>
            </a:lvl1pPr>
          </a:lstStyle>
          <a:p>
            <a:pPr>
              <a:defRPr/>
            </a:pPr>
            <a:fld id="{DDBDF8FC-A3A3-4B4C-8AF8-C30F3A0E4457}" type="slidenum">
              <a:rPr lang="es-ES" altLang="es-ES"/>
              <a:pPr>
                <a:defRPr/>
              </a:pPr>
              <a:t>‹Nº›</a:t>
            </a:fld>
            <a:endParaRPr lang="es-ES" altLang="es-ES"/>
          </a:p>
        </p:txBody>
      </p:sp>
    </p:spTree>
    <p:extLst>
      <p:ext uri="{BB962C8B-B14F-4D97-AF65-F5344CB8AC3E}">
        <p14:creationId xmlns:p14="http://schemas.microsoft.com/office/powerpoint/2010/main" val="2037157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Date Placeholder 3"/>
          <p:cNvSpPr>
            <a:spLocks noGrp="1"/>
          </p:cNvSpPr>
          <p:nvPr>
            <p:ph type="dt" sz="half" idx="10"/>
          </p:nvPr>
        </p:nvSpPr>
        <p:spPr/>
        <p:txBody>
          <a:bodyPr/>
          <a:lstStyle>
            <a:lvl1pPr>
              <a:defRPr/>
            </a:lvl1pPr>
          </a:lstStyle>
          <a:p>
            <a:pPr>
              <a:defRPr/>
            </a:pPr>
            <a:fld id="{BD05D0D5-6F54-B947-868D-AED64830CF46}" type="datetimeFigureOut">
              <a:rPr lang="es-ES" altLang="es-ES"/>
              <a:pPr>
                <a:defRPr/>
              </a:pPr>
              <a:t>22/03/2024</a:t>
            </a:fld>
            <a:endParaRPr lang="es-ES" altLang="es-ES"/>
          </a:p>
        </p:txBody>
      </p:sp>
      <p:sp>
        <p:nvSpPr>
          <p:cNvPr id="4" name="Footer Placeholder 4"/>
          <p:cNvSpPr>
            <a:spLocks noGrp="1"/>
          </p:cNvSpPr>
          <p:nvPr>
            <p:ph type="ftr" sz="quarter" idx="11"/>
          </p:nvPr>
        </p:nvSpPr>
        <p:spPr/>
        <p:txBody>
          <a:bodyPr/>
          <a:lstStyle>
            <a:lvl1pPr>
              <a:defRPr/>
            </a:lvl1pPr>
          </a:lstStyle>
          <a:p>
            <a:pPr>
              <a:defRPr/>
            </a:pPr>
            <a:endParaRPr lang="es-ES"/>
          </a:p>
        </p:txBody>
      </p:sp>
      <p:sp>
        <p:nvSpPr>
          <p:cNvPr id="5" name="Slide Number Placeholder 5"/>
          <p:cNvSpPr>
            <a:spLocks noGrp="1"/>
          </p:cNvSpPr>
          <p:nvPr>
            <p:ph type="sldNum" sz="quarter" idx="12"/>
          </p:nvPr>
        </p:nvSpPr>
        <p:spPr/>
        <p:txBody>
          <a:bodyPr/>
          <a:lstStyle>
            <a:lvl1pPr>
              <a:defRPr/>
            </a:lvl1pPr>
          </a:lstStyle>
          <a:p>
            <a:pPr>
              <a:defRPr/>
            </a:pPr>
            <a:fld id="{C3C75F24-621A-D349-A68F-57AEBC7BFAC8}" type="slidenum">
              <a:rPr lang="es-ES" altLang="es-ES"/>
              <a:pPr>
                <a:defRPr/>
              </a:pPr>
              <a:t>‹Nº›</a:t>
            </a:fld>
            <a:endParaRPr lang="es-ES" altLang="es-ES"/>
          </a:p>
        </p:txBody>
      </p:sp>
    </p:spTree>
    <p:extLst>
      <p:ext uri="{BB962C8B-B14F-4D97-AF65-F5344CB8AC3E}">
        <p14:creationId xmlns:p14="http://schemas.microsoft.com/office/powerpoint/2010/main" val="761424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E643C7F-A449-E243-BAB5-5342D8BB1192}" type="slidenum">
              <a:rPr lang="en-US" altLang="es-ES"/>
              <a:pPr>
                <a:defRPr/>
              </a:pPr>
              <a:t>‹Nº›</a:t>
            </a:fld>
            <a:endParaRPr lang="en-US" altLang="es-ES"/>
          </a:p>
        </p:txBody>
      </p:sp>
      <p:pic>
        <p:nvPicPr>
          <p:cNvPr id="7" name="Picture 2" descr="Bandera de Alemania - Wikipedia, la enciclopedia libre">
            <a:extLst>
              <a:ext uri="{FF2B5EF4-FFF2-40B4-BE49-F238E27FC236}">
                <a16:creationId xmlns:a16="http://schemas.microsoft.com/office/drawing/2014/main" id="{19E21C93-CE5D-4FA4-B3A9-6970C121308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6" y="-10032"/>
            <a:ext cx="3707428" cy="12666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Bandera de Alemania - Wikipedia, la enciclopedia libre">
            <a:extLst>
              <a:ext uri="{FF2B5EF4-FFF2-40B4-BE49-F238E27FC236}">
                <a16:creationId xmlns:a16="http://schemas.microsoft.com/office/drawing/2014/main" id="{1EF21790-EAB1-4720-9B38-6DCB101DC3A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563888" y="-10032"/>
            <a:ext cx="3707428" cy="12666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Bandera de Costa Rica - Wikipedia, la enciclopedia libre">
            <a:extLst>
              <a:ext uri="{FF2B5EF4-FFF2-40B4-BE49-F238E27FC236}">
                <a16:creationId xmlns:a16="http://schemas.microsoft.com/office/drawing/2014/main" id="{A2E5D3A9-6D61-405C-80D1-06670A9D5BCA}"/>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flipV="1">
            <a:off x="0" y="6752178"/>
            <a:ext cx="9143524" cy="12049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Bandera de Alemania - Wikipedia, la enciclopedia libre">
            <a:extLst>
              <a:ext uri="{FF2B5EF4-FFF2-40B4-BE49-F238E27FC236}">
                <a16:creationId xmlns:a16="http://schemas.microsoft.com/office/drawing/2014/main" id="{E58708B3-E0A4-4ECB-B3E2-4824111D3B5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436096" y="-10032"/>
            <a:ext cx="3707428" cy="1266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45573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8C15D4-2318-3849-9B41-0BF62BB5D654}" type="datetimeFigureOut">
              <a:rPr lang="es-ES" altLang="es-ES"/>
              <a:pPr>
                <a:defRPr/>
              </a:pPr>
              <a:t>22/03/2024</a:t>
            </a:fld>
            <a:endParaRPr lang="es-ES" altLang="es-ES"/>
          </a:p>
        </p:txBody>
      </p:sp>
      <p:sp>
        <p:nvSpPr>
          <p:cNvPr id="3" name="Footer Placeholder 4"/>
          <p:cNvSpPr>
            <a:spLocks noGrp="1"/>
          </p:cNvSpPr>
          <p:nvPr>
            <p:ph type="ftr" sz="quarter" idx="11"/>
          </p:nvPr>
        </p:nvSpPr>
        <p:spPr/>
        <p:txBody>
          <a:bodyPr/>
          <a:lstStyle>
            <a:lvl1pPr>
              <a:defRPr/>
            </a:lvl1pPr>
          </a:lstStyle>
          <a:p>
            <a:pPr>
              <a:defRPr/>
            </a:pPr>
            <a:endParaRPr lang="es-ES"/>
          </a:p>
        </p:txBody>
      </p:sp>
      <p:sp>
        <p:nvSpPr>
          <p:cNvPr id="4" name="Slide Number Placeholder 5"/>
          <p:cNvSpPr>
            <a:spLocks noGrp="1"/>
          </p:cNvSpPr>
          <p:nvPr>
            <p:ph type="sldNum" sz="quarter" idx="12"/>
          </p:nvPr>
        </p:nvSpPr>
        <p:spPr/>
        <p:txBody>
          <a:bodyPr/>
          <a:lstStyle>
            <a:lvl1pPr>
              <a:defRPr/>
            </a:lvl1pPr>
          </a:lstStyle>
          <a:p>
            <a:pPr>
              <a:defRPr/>
            </a:pPr>
            <a:fld id="{F408E242-5549-754E-8F7E-B0BCA513E51E}" type="slidenum">
              <a:rPr lang="es-ES" altLang="es-ES"/>
              <a:pPr>
                <a:defRPr/>
              </a:pPr>
              <a:t>‹Nº›</a:t>
            </a:fld>
            <a:endParaRPr lang="es-ES" altLang="es-ES"/>
          </a:p>
        </p:txBody>
      </p:sp>
    </p:spTree>
    <p:extLst>
      <p:ext uri="{BB962C8B-B14F-4D97-AF65-F5344CB8AC3E}">
        <p14:creationId xmlns:p14="http://schemas.microsoft.com/office/powerpoint/2010/main" val="4120149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s-E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AFC98A5-38DA-AD4D-9A74-CDDD5054E4E5}" type="datetimeFigureOut">
              <a:rPr lang="es-ES" altLang="es-ES"/>
              <a:pPr>
                <a:defRPr/>
              </a:pPr>
              <a:t>22/03/2024</a:t>
            </a:fld>
            <a:endParaRPr lang="es-ES" altLang="es-ES"/>
          </a:p>
        </p:txBody>
      </p:sp>
      <p:sp>
        <p:nvSpPr>
          <p:cNvPr id="6" name="Footer Placeholder 4"/>
          <p:cNvSpPr>
            <a:spLocks noGrp="1"/>
          </p:cNvSpPr>
          <p:nvPr>
            <p:ph type="ftr" sz="quarter" idx="11"/>
          </p:nvPr>
        </p:nvSpPr>
        <p:spPr/>
        <p:txBody>
          <a:bodyPr/>
          <a:lstStyle>
            <a:lvl1pPr>
              <a:defRPr/>
            </a:lvl1pPr>
          </a:lstStyle>
          <a:p>
            <a:pPr>
              <a:defRPr/>
            </a:pPr>
            <a:endParaRPr lang="es-ES"/>
          </a:p>
        </p:txBody>
      </p:sp>
      <p:sp>
        <p:nvSpPr>
          <p:cNvPr id="7" name="Slide Number Placeholder 5"/>
          <p:cNvSpPr>
            <a:spLocks noGrp="1"/>
          </p:cNvSpPr>
          <p:nvPr>
            <p:ph type="sldNum" sz="quarter" idx="12"/>
          </p:nvPr>
        </p:nvSpPr>
        <p:spPr/>
        <p:txBody>
          <a:bodyPr/>
          <a:lstStyle>
            <a:lvl1pPr>
              <a:defRPr/>
            </a:lvl1pPr>
          </a:lstStyle>
          <a:p>
            <a:pPr>
              <a:defRPr/>
            </a:pPr>
            <a:fld id="{EFFD62DA-8D51-024B-B19D-4EE16B188EDB}" type="slidenum">
              <a:rPr lang="es-ES" altLang="es-ES"/>
              <a:pPr>
                <a:defRPr/>
              </a:pPr>
              <a:t>‹Nº›</a:t>
            </a:fld>
            <a:endParaRPr lang="es-ES" altLang="es-ES"/>
          </a:p>
        </p:txBody>
      </p:sp>
    </p:spTree>
    <p:extLst>
      <p:ext uri="{BB962C8B-B14F-4D97-AF65-F5344CB8AC3E}">
        <p14:creationId xmlns:p14="http://schemas.microsoft.com/office/powerpoint/2010/main" val="12474152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s-E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77E58A4-9785-1447-9470-114E1A7E6473}" type="datetimeFigureOut">
              <a:rPr lang="es-ES" altLang="es-ES"/>
              <a:pPr>
                <a:defRPr/>
              </a:pPr>
              <a:t>22/03/2024</a:t>
            </a:fld>
            <a:endParaRPr lang="es-ES" altLang="es-ES"/>
          </a:p>
        </p:txBody>
      </p:sp>
      <p:sp>
        <p:nvSpPr>
          <p:cNvPr id="6" name="Footer Placeholder 4"/>
          <p:cNvSpPr>
            <a:spLocks noGrp="1"/>
          </p:cNvSpPr>
          <p:nvPr>
            <p:ph type="ftr" sz="quarter" idx="11"/>
          </p:nvPr>
        </p:nvSpPr>
        <p:spPr/>
        <p:txBody>
          <a:bodyPr/>
          <a:lstStyle>
            <a:lvl1pPr>
              <a:defRPr/>
            </a:lvl1pPr>
          </a:lstStyle>
          <a:p>
            <a:pPr>
              <a:defRPr/>
            </a:pPr>
            <a:endParaRPr lang="es-ES"/>
          </a:p>
        </p:txBody>
      </p:sp>
      <p:sp>
        <p:nvSpPr>
          <p:cNvPr id="7" name="Slide Number Placeholder 5"/>
          <p:cNvSpPr>
            <a:spLocks noGrp="1"/>
          </p:cNvSpPr>
          <p:nvPr>
            <p:ph type="sldNum" sz="quarter" idx="12"/>
          </p:nvPr>
        </p:nvSpPr>
        <p:spPr/>
        <p:txBody>
          <a:bodyPr/>
          <a:lstStyle>
            <a:lvl1pPr>
              <a:defRPr/>
            </a:lvl1pPr>
          </a:lstStyle>
          <a:p>
            <a:pPr>
              <a:defRPr/>
            </a:pPr>
            <a:fld id="{D1CD4BB0-5EEC-A745-8952-EF8B1B5A78D3}" type="slidenum">
              <a:rPr lang="es-ES" altLang="es-ES"/>
              <a:pPr>
                <a:defRPr/>
              </a:pPr>
              <a:t>‹Nº›</a:t>
            </a:fld>
            <a:endParaRPr lang="es-ES" altLang="es-ES"/>
          </a:p>
        </p:txBody>
      </p:sp>
    </p:spTree>
    <p:extLst>
      <p:ext uri="{BB962C8B-B14F-4D97-AF65-F5344CB8AC3E}">
        <p14:creationId xmlns:p14="http://schemas.microsoft.com/office/powerpoint/2010/main" val="15733161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10"/>
          </p:nvPr>
        </p:nvSpPr>
        <p:spPr/>
        <p:txBody>
          <a:bodyPr/>
          <a:lstStyle>
            <a:lvl1pPr>
              <a:defRPr/>
            </a:lvl1pPr>
          </a:lstStyle>
          <a:p>
            <a:pPr>
              <a:defRPr/>
            </a:pPr>
            <a:fld id="{325E4234-618D-FE4D-AAC0-E4ED5687A90A}" type="datetimeFigureOut">
              <a:rPr lang="es-ES" altLang="es-ES"/>
              <a:pPr>
                <a:defRPr/>
              </a:pPr>
              <a:t>22/03/2024</a:t>
            </a:fld>
            <a:endParaRPr lang="es-ES" alt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2B7A4A5A-B9AA-834F-A69A-BB902D8DBDC3}" type="slidenum">
              <a:rPr lang="es-ES" altLang="es-ES"/>
              <a:pPr>
                <a:defRPr/>
              </a:pPr>
              <a:t>‹Nº›</a:t>
            </a:fld>
            <a:endParaRPr lang="es-ES" altLang="es-ES"/>
          </a:p>
        </p:txBody>
      </p:sp>
    </p:spTree>
    <p:extLst>
      <p:ext uri="{BB962C8B-B14F-4D97-AF65-F5344CB8AC3E}">
        <p14:creationId xmlns:p14="http://schemas.microsoft.com/office/powerpoint/2010/main" val="7587909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s-E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10"/>
          </p:nvPr>
        </p:nvSpPr>
        <p:spPr/>
        <p:txBody>
          <a:bodyPr/>
          <a:lstStyle>
            <a:lvl1pPr>
              <a:defRPr/>
            </a:lvl1pPr>
          </a:lstStyle>
          <a:p>
            <a:pPr>
              <a:defRPr/>
            </a:pPr>
            <a:fld id="{5A5D6E2F-F45D-B247-A694-98275FBB2A11}" type="datetimeFigureOut">
              <a:rPr lang="es-ES" altLang="es-ES"/>
              <a:pPr>
                <a:defRPr/>
              </a:pPr>
              <a:t>22/03/2024</a:t>
            </a:fld>
            <a:endParaRPr lang="es-ES" alt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9B35684C-8DD8-A54C-A0B9-DC3E6489C287}" type="slidenum">
              <a:rPr lang="es-ES" altLang="es-ES"/>
              <a:pPr>
                <a:defRPr/>
              </a:pPr>
              <a:t>‹Nº›</a:t>
            </a:fld>
            <a:endParaRPr lang="es-ES" altLang="es-ES"/>
          </a:p>
        </p:txBody>
      </p:sp>
    </p:spTree>
    <p:extLst>
      <p:ext uri="{BB962C8B-B14F-4D97-AF65-F5344CB8AC3E}">
        <p14:creationId xmlns:p14="http://schemas.microsoft.com/office/powerpoint/2010/main" val="12408780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Date Placeholder 3"/>
          <p:cNvSpPr>
            <a:spLocks noGrp="1"/>
          </p:cNvSpPr>
          <p:nvPr>
            <p:ph type="dt" sz="half" idx="10"/>
          </p:nvPr>
        </p:nvSpPr>
        <p:spPr/>
        <p:txBody>
          <a:bodyPr/>
          <a:lstStyle>
            <a:lvl1pPr>
              <a:defRPr/>
            </a:lvl1pPr>
          </a:lstStyle>
          <a:p>
            <a:pPr>
              <a:defRPr/>
            </a:pPr>
            <a:fld id="{D157367D-9758-864D-B5C2-10C7311DA632}" type="datetimeFigureOut">
              <a:rPr lang="es-ES" altLang="es-ES"/>
              <a:pPr>
                <a:defRPr/>
              </a:pPr>
              <a:t>22/03/2024</a:t>
            </a:fld>
            <a:endParaRPr lang="es-ES" altLang="es-ES"/>
          </a:p>
        </p:txBody>
      </p:sp>
      <p:sp>
        <p:nvSpPr>
          <p:cNvPr id="4" name="Footer Placeholder 4"/>
          <p:cNvSpPr>
            <a:spLocks noGrp="1"/>
          </p:cNvSpPr>
          <p:nvPr>
            <p:ph type="ftr" sz="quarter" idx="11"/>
          </p:nvPr>
        </p:nvSpPr>
        <p:spPr/>
        <p:txBody>
          <a:bodyPr/>
          <a:lstStyle>
            <a:lvl1pPr>
              <a:defRPr/>
            </a:lvl1pPr>
          </a:lstStyle>
          <a:p>
            <a:pPr>
              <a:defRPr/>
            </a:pPr>
            <a:endParaRPr lang="es-ES"/>
          </a:p>
        </p:txBody>
      </p:sp>
      <p:sp>
        <p:nvSpPr>
          <p:cNvPr id="5" name="Slide Number Placeholder 5"/>
          <p:cNvSpPr>
            <a:spLocks noGrp="1"/>
          </p:cNvSpPr>
          <p:nvPr>
            <p:ph type="sldNum" sz="quarter" idx="12"/>
          </p:nvPr>
        </p:nvSpPr>
        <p:spPr/>
        <p:txBody>
          <a:bodyPr/>
          <a:lstStyle>
            <a:lvl1pPr>
              <a:defRPr/>
            </a:lvl1pPr>
          </a:lstStyle>
          <a:p>
            <a:pPr>
              <a:defRPr/>
            </a:pPr>
            <a:fld id="{AE212B9D-E337-6647-B860-A6F04A055719}" type="slidenum">
              <a:rPr lang="es-ES" altLang="es-ES"/>
              <a:pPr>
                <a:defRPr/>
              </a:pPr>
              <a:t>‹Nº›</a:t>
            </a:fld>
            <a:endParaRPr lang="es-ES" altLang="es-ES"/>
          </a:p>
        </p:txBody>
      </p:sp>
    </p:spTree>
    <p:extLst>
      <p:ext uri="{BB962C8B-B14F-4D97-AF65-F5344CB8AC3E}">
        <p14:creationId xmlns:p14="http://schemas.microsoft.com/office/powerpoint/2010/main" val="122390882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9"/>
          <p:cNvSpPr txBox="1">
            <a:spLocks noChangeArrowheads="1"/>
          </p:cNvSpPr>
          <p:nvPr userDrawn="1"/>
        </p:nvSpPr>
        <p:spPr bwMode="auto">
          <a:xfrm>
            <a:off x="6300788" y="5805488"/>
            <a:ext cx="25193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es-CR" sz="1200" b="1" i="1" dirty="0">
                <a:ea typeface="+mn-ea"/>
              </a:rPr>
              <a:t>Asamblea de Asociados de la ICGC - 17 de marzo de 2016</a:t>
            </a:r>
            <a:endParaRPr lang="en-US" sz="1200" b="1" i="1" dirty="0">
              <a:ea typeface="+mn-ea"/>
            </a:endParaRPr>
          </a:p>
        </p:txBody>
      </p:sp>
      <p:pic>
        <p:nvPicPr>
          <p:cNvPr id="5" name="Picture 10" descr="Humbold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288" y="5876925"/>
            <a:ext cx="6413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8" name="Rectangle 2"/>
          <p:cNvSpPr>
            <a:spLocks noGrp="1" noChangeArrowheads="1"/>
          </p:cNvSpPr>
          <p:nvPr>
            <p:ph type="ctrTitle"/>
          </p:nvPr>
        </p:nvSpPr>
        <p:spPr>
          <a:xfrm>
            <a:off x="685800" y="1371602"/>
            <a:ext cx="7772400" cy="1470025"/>
          </a:xfrm>
        </p:spPr>
        <p:txBody>
          <a:bodyPr/>
          <a:lstStyle>
            <a:lvl1pPr>
              <a:defRPr/>
            </a:lvl1pPr>
          </a:lstStyle>
          <a:p>
            <a:r>
              <a:rPr lang="en-US"/>
              <a:t>Haga clic para modificar el estilo de título del patrón</a:t>
            </a:r>
          </a:p>
        </p:txBody>
      </p:sp>
      <p:sp>
        <p:nvSpPr>
          <p:cNvPr id="24579" name="Rectangle 3"/>
          <p:cNvSpPr>
            <a:spLocks noGrp="1" noChangeArrowheads="1"/>
          </p:cNvSpPr>
          <p:nvPr>
            <p:ph type="subTitle" idx="1"/>
          </p:nvPr>
        </p:nvSpPr>
        <p:spPr>
          <a:xfrm>
            <a:off x="1295400" y="3048000"/>
            <a:ext cx="6400800" cy="685800"/>
          </a:xfrm>
        </p:spPr>
        <p:txBody>
          <a:bodyPr/>
          <a:lstStyle>
            <a:lvl1pPr marL="0" indent="0" algn="ctr">
              <a:buFontTx/>
              <a:buNone/>
              <a:defRPr/>
            </a:lvl1pPr>
          </a:lstStyle>
          <a:p>
            <a:r>
              <a:rPr lang="en-US"/>
              <a:t>Haga clic para modificar el estilo de subtítulo del patrón</a:t>
            </a:r>
          </a:p>
        </p:txBody>
      </p:sp>
      <p:sp>
        <p:nvSpPr>
          <p:cNvPr id="6" name="Rectangle 8"/>
          <p:cNvSpPr>
            <a:spLocks noGrp="1" noChangeArrowheads="1"/>
          </p:cNvSpPr>
          <p:nvPr>
            <p:ph type="ftr" sz="quarter" idx="10"/>
          </p:nvPr>
        </p:nvSpPr>
        <p:spPr>
          <a:xfrm>
            <a:off x="2700338" y="6237288"/>
            <a:ext cx="2895600" cy="476250"/>
          </a:xfrm>
        </p:spPr>
        <p:txBody>
          <a:bodyPr/>
          <a:lstStyle>
            <a:lvl1pPr>
              <a:defRPr sz="900"/>
            </a:lvl1pPr>
          </a:lstStyle>
          <a:p>
            <a:pPr>
              <a:defRPr/>
            </a:pPr>
            <a:endParaRPr lang="en-US"/>
          </a:p>
        </p:txBody>
      </p:sp>
    </p:spTree>
    <p:extLst>
      <p:ext uri="{BB962C8B-B14F-4D97-AF65-F5344CB8AC3E}">
        <p14:creationId xmlns:p14="http://schemas.microsoft.com/office/powerpoint/2010/main" val="10893041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6D255E-7416-074F-A6AB-C52B3887D8FF}" type="slidenum">
              <a:rPr lang="en-US" altLang="es-ES"/>
              <a:pPr>
                <a:defRPr/>
              </a:pPr>
              <a:t>‹Nº›</a:t>
            </a:fld>
            <a:endParaRPr lang="en-US" altLang="es-ES"/>
          </a:p>
        </p:txBody>
      </p:sp>
    </p:spTree>
    <p:extLst>
      <p:ext uri="{BB962C8B-B14F-4D97-AF65-F5344CB8AC3E}">
        <p14:creationId xmlns:p14="http://schemas.microsoft.com/office/powerpoint/2010/main" val="16372340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es-E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1ABF5D5-CC02-814B-AB35-C8FEE84CA15A}" type="slidenum">
              <a:rPr lang="en-US" altLang="es-ES"/>
              <a:pPr>
                <a:defRPr/>
              </a:pPr>
              <a:t>‹Nº›</a:t>
            </a:fld>
            <a:endParaRPr lang="en-US" altLang="es-ES"/>
          </a:p>
        </p:txBody>
      </p:sp>
    </p:spTree>
    <p:extLst>
      <p:ext uri="{BB962C8B-B14F-4D97-AF65-F5344CB8AC3E}">
        <p14:creationId xmlns:p14="http://schemas.microsoft.com/office/powerpoint/2010/main" val="12839026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129ED2-F0A6-DB44-A1F5-D612B0A5C445}" type="slidenum">
              <a:rPr lang="en-US" altLang="es-ES"/>
              <a:pPr>
                <a:defRPr/>
              </a:pPr>
              <a:t>‹Nº›</a:t>
            </a:fld>
            <a:endParaRPr lang="en-US" altLang="es-ES"/>
          </a:p>
        </p:txBody>
      </p:sp>
    </p:spTree>
    <p:extLst>
      <p:ext uri="{BB962C8B-B14F-4D97-AF65-F5344CB8AC3E}">
        <p14:creationId xmlns:p14="http://schemas.microsoft.com/office/powerpoint/2010/main" val="635363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s-E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59FED5-01FF-AF46-B755-EAA82A87A7EA}" type="slidenum">
              <a:rPr lang="en-US" altLang="es-ES"/>
              <a:pPr>
                <a:defRPr/>
              </a:pPr>
              <a:t>‹Nº›</a:t>
            </a:fld>
            <a:endParaRPr lang="en-US" altLang="es-ES"/>
          </a:p>
        </p:txBody>
      </p:sp>
    </p:spTree>
    <p:extLst>
      <p:ext uri="{BB962C8B-B14F-4D97-AF65-F5344CB8AC3E}">
        <p14:creationId xmlns:p14="http://schemas.microsoft.com/office/powerpoint/2010/main" val="17032528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s-E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6DA4D23-52E0-9C48-A27D-BD3634629200}" type="slidenum">
              <a:rPr lang="en-US" altLang="es-ES"/>
              <a:pPr>
                <a:defRPr/>
              </a:pPr>
              <a:t>‹Nº›</a:t>
            </a:fld>
            <a:endParaRPr lang="en-US" altLang="es-ES"/>
          </a:p>
        </p:txBody>
      </p:sp>
    </p:spTree>
    <p:extLst>
      <p:ext uri="{BB962C8B-B14F-4D97-AF65-F5344CB8AC3E}">
        <p14:creationId xmlns:p14="http://schemas.microsoft.com/office/powerpoint/2010/main" val="126674407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F6C18C8-F327-A943-B8D9-D93BFDD1FA74}" type="slidenum">
              <a:rPr lang="en-US" altLang="es-ES"/>
              <a:pPr>
                <a:defRPr/>
              </a:pPr>
              <a:t>‹Nº›</a:t>
            </a:fld>
            <a:endParaRPr lang="en-US" altLang="es-ES"/>
          </a:p>
        </p:txBody>
      </p:sp>
    </p:spTree>
    <p:extLst>
      <p:ext uri="{BB962C8B-B14F-4D97-AF65-F5344CB8AC3E}">
        <p14:creationId xmlns:p14="http://schemas.microsoft.com/office/powerpoint/2010/main" val="1472493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F917164-AC49-4344-8BD8-01340AFD58C0}" type="slidenum">
              <a:rPr lang="en-US" altLang="es-ES"/>
              <a:pPr>
                <a:defRPr/>
              </a:pPr>
              <a:t>‹Nº›</a:t>
            </a:fld>
            <a:endParaRPr lang="en-US" altLang="es-ES"/>
          </a:p>
        </p:txBody>
      </p:sp>
    </p:spTree>
    <p:extLst>
      <p:ext uri="{BB962C8B-B14F-4D97-AF65-F5344CB8AC3E}">
        <p14:creationId xmlns:p14="http://schemas.microsoft.com/office/powerpoint/2010/main" val="5214303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endParaRPr lang="es-ES"/>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DC65862-2618-B94D-9A52-97A3D19F85A4}" type="slidenum">
              <a:rPr lang="en-US" altLang="es-ES"/>
              <a:pPr>
                <a:defRPr/>
              </a:pPr>
              <a:t>‹Nº›</a:t>
            </a:fld>
            <a:endParaRPr lang="en-US" altLang="es-ES"/>
          </a:p>
        </p:txBody>
      </p:sp>
    </p:spTree>
    <p:extLst>
      <p:ext uri="{BB962C8B-B14F-4D97-AF65-F5344CB8AC3E}">
        <p14:creationId xmlns:p14="http://schemas.microsoft.com/office/powerpoint/2010/main" val="194691521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endParaRPr lang="es-ES"/>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s-E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BEE78EB-6921-D243-86EA-56DC6203C70D}" type="slidenum">
              <a:rPr lang="en-US" altLang="es-ES"/>
              <a:pPr>
                <a:defRPr/>
              </a:pPr>
              <a:t>‹Nº›</a:t>
            </a:fld>
            <a:endParaRPr lang="en-US" altLang="es-ES"/>
          </a:p>
        </p:txBody>
      </p:sp>
    </p:spTree>
    <p:extLst>
      <p:ext uri="{BB962C8B-B14F-4D97-AF65-F5344CB8AC3E}">
        <p14:creationId xmlns:p14="http://schemas.microsoft.com/office/powerpoint/2010/main" val="59570597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0D93F23-3FC3-494E-A28C-F6CC95F46A2F}" type="slidenum">
              <a:rPr lang="en-US" altLang="es-ES"/>
              <a:pPr>
                <a:defRPr/>
              </a:pPr>
              <a:t>‹Nº›</a:t>
            </a:fld>
            <a:endParaRPr lang="en-US" altLang="es-ES"/>
          </a:p>
        </p:txBody>
      </p:sp>
    </p:spTree>
    <p:extLst>
      <p:ext uri="{BB962C8B-B14F-4D97-AF65-F5344CB8AC3E}">
        <p14:creationId xmlns:p14="http://schemas.microsoft.com/office/powerpoint/2010/main" val="46152589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endParaRPr lang="es-E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C1EDEBC-73D4-2147-99FA-7E2C52BE8458}" type="slidenum">
              <a:rPr lang="en-US" altLang="es-ES"/>
              <a:pPr>
                <a:defRPr/>
              </a:pPr>
              <a:t>‹Nº›</a:t>
            </a:fld>
            <a:endParaRPr lang="en-US" altLang="es-ES"/>
          </a:p>
        </p:txBody>
      </p:sp>
    </p:spTree>
    <p:extLst>
      <p:ext uri="{BB962C8B-B14F-4D97-AF65-F5344CB8AC3E}">
        <p14:creationId xmlns:p14="http://schemas.microsoft.com/office/powerpoint/2010/main" val="15481791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s-ES"/>
          </a:p>
        </p:txBody>
      </p:sp>
      <p:sp>
        <p:nvSpPr>
          <p:cNvPr id="3" name="Table Placeholder 2"/>
          <p:cNvSpPr>
            <a:spLocks noGrp="1"/>
          </p:cNvSpPr>
          <p:nvPr>
            <p:ph type="tbl" idx="1"/>
          </p:nvPr>
        </p:nvSpPr>
        <p:spPr>
          <a:xfrm>
            <a:off x="457200" y="1600202"/>
            <a:ext cx="8229600" cy="4525963"/>
          </a:xfrm>
        </p:spPr>
        <p:txBody>
          <a:bodyPr/>
          <a:lstStyle/>
          <a:p>
            <a:pPr lvl="0"/>
            <a:endParaRPr lang="es-E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85B4341-A600-8B47-ADC1-118AA7054265}" type="slidenum">
              <a:rPr lang="en-US" altLang="es-ES"/>
              <a:pPr>
                <a:defRPr/>
              </a:pPr>
              <a:t>‹Nº›</a:t>
            </a:fld>
            <a:endParaRPr lang="en-US" altLang="es-ES"/>
          </a:p>
        </p:txBody>
      </p:sp>
    </p:spTree>
    <p:extLst>
      <p:ext uri="{BB962C8B-B14F-4D97-AF65-F5344CB8AC3E}">
        <p14:creationId xmlns:p14="http://schemas.microsoft.com/office/powerpoint/2010/main" val="142200088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8176977-B260-8D41-9019-62E11DA87EDA}" type="slidenum">
              <a:rPr lang="en-US" altLang="es-ES"/>
              <a:pPr>
                <a:defRPr/>
              </a:pPr>
              <a:t>‹Nº›</a:t>
            </a:fld>
            <a:endParaRPr lang="en-US" altLang="es-ES"/>
          </a:p>
        </p:txBody>
      </p:sp>
    </p:spTree>
    <p:extLst>
      <p:ext uri="{BB962C8B-B14F-4D97-AF65-F5344CB8AC3E}">
        <p14:creationId xmlns:p14="http://schemas.microsoft.com/office/powerpoint/2010/main" val="22341715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9"/>
          <p:cNvSpPr txBox="1">
            <a:spLocks noChangeArrowheads="1"/>
          </p:cNvSpPr>
          <p:nvPr userDrawn="1"/>
        </p:nvSpPr>
        <p:spPr bwMode="auto">
          <a:xfrm>
            <a:off x="6300788" y="5805488"/>
            <a:ext cx="25193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es-CR" sz="1200" b="1" i="1" dirty="0">
                <a:ea typeface="+mn-ea"/>
              </a:rPr>
              <a:t>Asamblea de Asociados de la ICGC - 29 de marzo de 2017</a:t>
            </a:r>
            <a:endParaRPr lang="en-US" sz="1200" b="1" i="1" dirty="0">
              <a:ea typeface="+mn-ea"/>
            </a:endParaRPr>
          </a:p>
        </p:txBody>
      </p:sp>
      <p:pic>
        <p:nvPicPr>
          <p:cNvPr id="5" name="Picture 10" descr="Humbold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288" y="5876925"/>
            <a:ext cx="6413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8" name="Rectangle 2"/>
          <p:cNvSpPr>
            <a:spLocks noGrp="1" noChangeArrowheads="1"/>
          </p:cNvSpPr>
          <p:nvPr>
            <p:ph type="ctrTitle"/>
          </p:nvPr>
        </p:nvSpPr>
        <p:spPr>
          <a:xfrm>
            <a:off x="685800" y="1371602"/>
            <a:ext cx="7772400" cy="1470025"/>
          </a:xfrm>
        </p:spPr>
        <p:txBody>
          <a:bodyPr/>
          <a:lstStyle>
            <a:lvl1pPr>
              <a:defRPr/>
            </a:lvl1pPr>
          </a:lstStyle>
          <a:p>
            <a:r>
              <a:rPr lang="en-US"/>
              <a:t>Haga clic para modificar el estilo de título del patrón</a:t>
            </a:r>
          </a:p>
        </p:txBody>
      </p:sp>
      <p:sp>
        <p:nvSpPr>
          <p:cNvPr id="24579" name="Rectangle 3"/>
          <p:cNvSpPr>
            <a:spLocks noGrp="1" noChangeArrowheads="1"/>
          </p:cNvSpPr>
          <p:nvPr>
            <p:ph type="subTitle" idx="1"/>
          </p:nvPr>
        </p:nvSpPr>
        <p:spPr>
          <a:xfrm>
            <a:off x="1295400" y="3048000"/>
            <a:ext cx="6400800" cy="685800"/>
          </a:xfrm>
        </p:spPr>
        <p:txBody>
          <a:bodyPr/>
          <a:lstStyle>
            <a:lvl1pPr marL="0" indent="0" algn="ctr">
              <a:buFontTx/>
              <a:buNone/>
              <a:defRPr/>
            </a:lvl1pPr>
          </a:lstStyle>
          <a:p>
            <a:r>
              <a:rPr lang="en-US"/>
              <a:t>Haga clic para modificar el estilo de subtítulo del patrón</a:t>
            </a:r>
          </a:p>
        </p:txBody>
      </p:sp>
      <p:sp>
        <p:nvSpPr>
          <p:cNvPr id="6" name="Rectangle 8"/>
          <p:cNvSpPr>
            <a:spLocks noGrp="1" noChangeArrowheads="1"/>
          </p:cNvSpPr>
          <p:nvPr>
            <p:ph type="ftr" sz="quarter" idx="10"/>
          </p:nvPr>
        </p:nvSpPr>
        <p:spPr>
          <a:xfrm>
            <a:off x="2700338" y="6237288"/>
            <a:ext cx="2895600" cy="476250"/>
          </a:xfrm>
        </p:spPr>
        <p:txBody>
          <a:bodyPr/>
          <a:lstStyle>
            <a:lvl1pPr>
              <a:defRPr sz="900"/>
            </a:lvl1pPr>
          </a:lstStyle>
          <a:p>
            <a:pPr>
              <a:defRPr/>
            </a:pPr>
            <a:endParaRPr lang="en-US"/>
          </a:p>
        </p:txBody>
      </p:sp>
    </p:spTree>
    <p:extLst>
      <p:ext uri="{BB962C8B-B14F-4D97-AF65-F5344CB8AC3E}">
        <p14:creationId xmlns:p14="http://schemas.microsoft.com/office/powerpoint/2010/main" val="636455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234CD44-AE04-1544-9533-1E9EE0B06224}" type="slidenum">
              <a:rPr lang="en-US" altLang="es-ES"/>
              <a:pPr>
                <a:defRPr/>
              </a:pPr>
              <a:t>‹Nº›</a:t>
            </a:fld>
            <a:endParaRPr lang="en-US" altLang="es-ES"/>
          </a:p>
        </p:txBody>
      </p:sp>
    </p:spTree>
    <p:extLst>
      <p:ext uri="{BB962C8B-B14F-4D97-AF65-F5344CB8AC3E}">
        <p14:creationId xmlns:p14="http://schemas.microsoft.com/office/powerpoint/2010/main" val="61358501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A4CF4A-1C13-4E48-A36C-50279C42D39B}" type="slidenum">
              <a:rPr lang="en-US" altLang="es-ES"/>
              <a:pPr>
                <a:defRPr/>
              </a:pPr>
              <a:t>‹Nº›</a:t>
            </a:fld>
            <a:endParaRPr lang="en-US" altLang="es-ES"/>
          </a:p>
        </p:txBody>
      </p:sp>
    </p:spTree>
    <p:extLst>
      <p:ext uri="{BB962C8B-B14F-4D97-AF65-F5344CB8AC3E}">
        <p14:creationId xmlns:p14="http://schemas.microsoft.com/office/powerpoint/2010/main" val="117067551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es-E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F4F0F24-4ADA-0744-9350-0FA99F761745}" type="slidenum">
              <a:rPr lang="en-US" altLang="es-ES"/>
              <a:pPr>
                <a:defRPr/>
              </a:pPr>
              <a:t>‹Nº›</a:t>
            </a:fld>
            <a:endParaRPr lang="en-US" altLang="es-ES"/>
          </a:p>
        </p:txBody>
      </p:sp>
    </p:spTree>
    <p:extLst>
      <p:ext uri="{BB962C8B-B14F-4D97-AF65-F5344CB8AC3E}">
        <p14:creationId xmlns:p14="http://schemas.microsoft.com/office/powerpoint/2010/main" val="29820679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82ECD60-CEFF-F443-BFD8-38499CB40A5D}" type="slidenum">
              <a:rPr lang="en-US" altLang="es-ES"/>
              <a:pPr>
                <a:defRPr/>
              </a:pPr>
              <a:t>‹Nº›</a:t>
            </a:fld>
            <a:endParaRPr lang="en-US" altLang="es-ES"/>
          </a:p>
        </p:txBody>
      </p:sp>
    </p:spTree>
    <p:extLst>
      <p:ext uri="{BB962C8B-B14F-4D97-AF65-F5344CB8AC3E}">
        <p14:creationId xmlns:p14="http://schemas.microsoft.com/office/powerpoint/2010/main" val="188218788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s-E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C8E6CDF-E32F-FA4D-B8BA-CB934952AF9A}" type="slidenum">
              <a:rPr lang="en-US" altLang="es-ES"/>
              <a:pPr>
                <a:defRPr/>
              </a:pPr>
              <a:t>‹Nº›</a:t>
            </a:fld>
            <a:endParaRPr lang="en-US" altLang="es-ES"/>
          </a:p>
        </p:txBody>
      </p:sp>
    </p:spTree>
    <p:extLst>
      <p:ext uri="{BB962C8B-B14F-4D97-AF65-F5344CB8AC3E}">
        <p14:creationId xmlns:p14="http://schemas.microsoft.com/office/powerpoint/2010/main" val="149767969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41CD91E-0EB1-DD4D-BD0C-41A2D495F8B5}" type="slidenum">
              <a:rPr lang="en-US" altLang="es-ES"/>
              <a:pPr>
                <a:defRPr/>
              </a:pPr>
              <a:t>‹Nº›</a:t>
            </a:fld>
            <a:endParaRPr lang="en-US" altLang="es-ES"/>
          </a:p>
        </p:txBody>
      </p:sp>
    </p:spTree>
    <p:extLst>
      <p:ext uri="{BB962C8B-B14F-4D97-AF65-F5344CB8AC3E}">
        <p14:creationId xmlns:p14="http://schemas.microsoft.com/office/powerpoint/2010/main" val="84675695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BB1BF29-C329-FF45-927A-0EC300ED0CDF}" type="slidenum">
              <a:rPr lang="en-US" altLang="es-ES"/>
              <a:pPr>
                <a:defRPr/>
              </a:pPr>
              <a:t>‹Nº›</a:t>
            </a:fld>
            <a:endParaRPr lang="en-US" altLang="es-ES"/>
          </a:p>
        </p:txBody>
      </p:sp>
    </p:spTree>
    <p:extLst>
      <p:ext uri="{BB962C8B-B14F-4D97-AF65-F5344CB8AC3E}">
        <p14:creationId xmlns:p14="http://schemas.microsoft.com/office/powerpoint/2010/main" val="7004763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endParaRPr lang="es-ES"/>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35654E8-97F0-6B40-AB2B-D06C38DAD521}" type="slidenum">
              <a:rPr lang="en-US" altLang="es-ES"/>
              <a:pPr>
                <a:defRPr/>
              </a:pPr>
              <a:t>‹Nº›</a:t>
            </a:fld>
            <a:endParaRPr lang="en-US" altLang="es-ES"/>
          </a:p>
        </p:txBody>
      </p:sp>
    </p:spTree>
    <p:extLst>
      <p:ext uri="{BB962C8B-B14F-4D97-AF65-F5344CB8AC3E}">
        <p14:creationId xmlns:p14="http://schemas.microsoft.com/office/powerpoint/2010/main" val="46947885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endParaRPr lang="es-ES"/>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s-E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3AA21A6-6C17-D640-BBE6-5FBA7369222C}" type="slidenum">
              <a:rPr lang="en-US" altLang="es-ES"/>
              <a:pPr>
                <a:defRPr/>
              </a:pPr>
              <a:t>‹Nº›</a:t>
            </a:fld>
            <a:endParaRPr lang="en-US" altLang="es-ES"/>
          </a:p>
        </p:txBody>
      </p:sp>
    </p:spTree>
    <p:extLst>
      <p:ext uri="{BB962C8B-B14F-4D97-AF65-F5344CB8AC3E}">
        <p14:creationId xmlns:p14="http://schemas.microsoft.com/office/powerpoint/2010/main" val="67618010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CBC3AAE-34A5-B540-AFA5-06DE5DBEBAAA}" type="slidenum">
              <a:rPr lang="en-US" altLang="es-ES"/>
              <a:pPr>
                <a:defRPr/>
              </a:pPr>
              <a:t>‹Nº›</a:t>
            </a:fld>
            <a:endParaRPr lang="en-US" altLang="es-ES"/>
          </a:p>
        </p:txBody>
      </p:sp>
    </p:spTree>
    <p:extLst>
      <p:ext uri="{BB962C8B-B14F-4D97-AF65-F5344CB8AC3E}">
        <p14:creationId xmlns:p14="http://schemas.microsoft.com/office/powerpoint/2010/main" val="7548077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endParaRPr lang="es-E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3AF9CEB-EE94-094E-A373-E0FA9F4F243E}" type="slidenum">
              <a:rPr lang="en-US" altLang="es-ES"/>
              <a:pPr>
                <a:defRPr/>
              </a:pPr>
              <a:t>‹Nº›</a:t>
            </a:fld>
            <a:endParaRPr lang="en-US" altLang="es-ES"/>
          </a:p>
        </p:txBody>
      </p:sp>
    </p:spTree>
    <p:extLst>
      <p:ext uri="{BB962C8B-B14F-4D97-AF65-F5344CB8AC3E}">
        <p14:creationId xmlns:p14="http://schemas.microsoft.com/office/powerpoint/2010/main" val="1590050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s-E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45AB8B6-5A6E-A948-B185-EBC28E8851EF}" type="slidenum">
              <a:rPr lang="en-US" altLang="es-ES"/>
              <a:pPr>
                <a:defRPr/>
              </a:pPr>
              <a:t>‹Nº›</a:t>
            </a:fld>
            <a:endParaRPr lang="en-US" altLang="es-ES"/>
          </a:p>
        </p:txBody>
      </p:sp>
    </p:spTree>
    <p:extLst>
      <p:ext uri="{BB962C8B-B14F-4D97-AF65-F5344CB8AC3E}">
        <p14:creationId xmlns:p14="http://schemas.microsoft.com/office/powerpoint/2010/main" val="30694143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s-ES"/>
          </a:p>
        </p:txBody>
      </p:sp>
      <p:sp>
        <p:nvSpPr>
          <p:cNvPr id="3" name="Table Placeholder 2"/>
          <p:cNvSpPr>
            <a:spLocks noGrp="1"/>
          </p:cNvSpPr>
          <p:nvPr>
            <p:ph type="tbl" idx="1"/>
          </p:nvPr>
        </p:nvSpPr>
        <p:spPr>
          <a:xfrm>
            <a:off x="457200" y="1600202"/>
            <a:ext cx="8229600" cy="4525963"/>
          </a:xfrm>
        </p:spPr>
        <p:txBody>
          <a:bodyPr/>
          <a:lstStyle/>
          <a:p>
            <a:pPr lvl="0"/>
            <a:endParaRPr lang="es-E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389A462-B2BA-3B4D-8034-7FDB65F71702}" type="slidenum">
              <a:rPr lang="en-US" altLang="es-ES"/>
              <a:pPr>
                <a:defRPr/>
              </a:pPr>
              <a:t>‹Nº›</a:t>
            </a:fld>
            <a:endParaRPr lang="en-US" altLang="es-ES"/>
          </a:p>
        </p:txBody>
      </p:sp>
    </p:spTree>
    <p:extLst>
      <p:ext uri="{BB962C8B-B14F-4D97-AF65-F5344CB8AC3E}">
        <p14:creationId xmlns:p14="http://schemas.microsoft.com/office/powerpoint/2010/main" val="69228384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C6C486F-D905-1F42-B50D-C005503DAF22}" type="slidenum">
              <a:rPr lang="en-US" altLang="es-ES"/>
              <a:pPr>
                <a:defRPr/>
              </a:pPr>
              <a:t>‹Nº›</a:t>
            </a:fld>
            <a:endParaRPr lang="en-US" altLang="es-ES"/>
          </a:p>
        </p:txBody>
      </p:sp>
    </p:spTree>
    <p:extLst>
      <p:ext uri="{BB962C8B-B14F-4D97-AF65-F5344CB8AC3E}">
        <p14:creationId xmlns:p14="http://schemas.microsoft.com/office/powerpoint/2010/main" val="148200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F211EB6-CAD5-5347-9371-967D132AF77B}" type="slidenum">
              <a:rPr lang="en-US" altLang="es-ES"/>
              <a:pPr>
                <a:defRPr/>
              </a:pPr>
              <a:t>‹Nº›</a:t>
            </a:fld>
            <a:endParaRPr lang="en-US" altLang="es-ES"/>
          </a:p>
        </p:txBody>
      </p:sp>
    </p:spTree>
    <p:extLst>
      <p:ext uri="{BB962C8B-B14F-4D97-AF65-F5344CB8AC3E}">
        <p14:creationId xmlns:p14="http://schemas.microsoft.com/office/powerpoint/2010/main" val="509045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B2F14A1-780E-6342-A507-45219F4B79AD}" type="slidenum">
              <a:rPr lang="en-US" altLang="es-ES"/>
              <a:pPr>
                <a:defRPr/>
              </a:pPr>
              <a:t>‹Nº›</a:t>
            </a:fld>
            <a:endParaRPr lang="en-US" altLang="es-ES"/>
          </a:p>
        </p:txBody>
      </p:sp>
    </p:spTree>
    <p:extLst>
      <p:ext uri="{BB962C8B-B14F-4D97-AF65-F5344CB8AC3E}">
        <p14:creationId xmlns:p14="http://schemas.microsoft.com/office/powerpoint/2010/main" val="2094957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s-E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EB250B3-69DC-214B-A3E1-7CE08D9D7B4B}" type="slidenum">
              <a:rPr lang="en-US" altLang="es-ES"/>
              <a:pPr>
                <a:defRPr/>
              </a:pPr>
              <a:t>‹Nº›</a:t>
            </a:fld>
            <a:endParaRPr lang="en-US" altLang="es-ES"/>
          </a:p>
        </p:txBody>
      </p:sp>
      <p:pic>
        <p:nvPicPr>
          <p:cNvPr id="8" name="Picture 2" descr="Bandera de Alemania - Wikipedia, la enciclopedia libre">
            <a:extLst>
              <a:ext uri="{FF2B5EF4-FFF2-40B4-BE49-F238E27FC236}">
                <a16:creationId xmlns:a16="http://schemas.microsoft.com/office/drawing/2014/main" id="{31B27FED-1E39-49EC-A11F-C64C26B9D05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16200000">
            <a:off x="-3321378" y="3321378"/>
            <a:ext cx="6858002" cy="21524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Bandera de Costa Rica - Wikipedia, la enciclopedia libre">
            <a:extLst>
              <a:ext uri="{FF2B5EF4-FFF2-40B4-BE49-F238E27FC236}">
                <a16:creationId xmlns:a16="http://schemas.microsoft.com/office/drawing/2014/main" id="{C620FC6A-08FB-4E08-A5BD-D3FF14131366}"/>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rot="5400000">
            <a:off x="4453339" y="4453338"/>
            <a:ext cx="9144000" cy="2373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5503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s-E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53F6E62-C01F-3F4B-90B2-4B8E4F3118D5}" type="slidenum">
              <a:rPr lang="en-US" altLang="es-ES"/>
              <a:pPr>
                <a:defRPr/>
              </a:pPr>
              <a:t>‹Nº›</a:t>
            </a:fld>
            <a:endParaRPr lang="en-US" altLang="es-ES"/>
          </a:p>
        </p:txBody>
      </p:sp>
    </p:spTree>
    <p:extLst>
      <p:ext uri="{BB962C8B-B14F-4D97-AF65-F5344CB8AC3E}">
        <p14:creationId xmlns:p14="http://schemas.microsoft.com/office/powerpoint/2010/main" val="1052531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image" Target="../media/image4.jpeg"/><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slideLayout" Target="../slideLayouts/slideLayout51.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slideLayout" Target="../slideLayouts/slideLayout50.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5" Type="http://schemas.openxmlformats.org/officeDocument/2006/relationships/image" Target="../media/image4.jpeg"/><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s-ES"/>
              <a:t>Haga clic para modificar el estilo de título del patrón</a:t>
            </a:r>
          </a:p>
        </p:txBody>
      </p:sp>
      <p:sp>
        <p:nvSpPr>
          <p:cNvPr id="1027" name="Rectangle 3"/>
          <p:cNvSpPr>
            <a:spLocks noGrp="1" noChangeArrowheads="1"/>
          </p:cNvSpPr>
          <p:nvPr>
            <p:ph type="body" idx="1"/>
          </p:nvPr>
        </p:nvSpPr>
        <p:spPr bwMode="auto">
          <a:xfrm>
            <a:off x="539750" y="162877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s-ES"/>
              <a:t>Haga clic para modificar el estilo de texto del patrón</a:t>
            </a:r>
          </a:p>
          <a:p>
            <a:pPr lvl="1"/>
            <a:r>
              <a:rPr lang="en-US" altLang="es-ES"/>
              <a:t>Segundo nivel</a:t>
            </a:r>
          </a:p>
          <a:p>
            <a:pPr lvl="2"/>
            <a:r>
              <a:rPr lang="en-US" altLang="es-ES"/>
              <a:t>Tercer nivel</a:t>
            </a:r>
          </a:p>
          <a:p>
            <a:pPr lvl="3"/>
            <a:r>
              <a:rPr lang="en-US" altLang="es-ES"/>
              <a:t>Cuarto nivel</a:t>
            </a:r>
          </a:p>
          <a:p>
            <a:pPr lvl="4"/>
            <a:r>
              <a:rPr lang="en-US" altLang="es-ES"/>
              <a:t>Quinto nivel</a:t>
            </a:r>
          </a:p>
        </p:txBody>
      </p:sp>
      <p:sp>
        <p:nvSpPr>
          <p:cNvPr id="2355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ea typeface="+mn-ea"/>
                <a:cs typeface="+mn-cs"/>
              </a:defRPr>
            </a:lvl1pPr>
          </a:lstStyle>
          <a:p>
            <a:pPr>
              <a:defRPr/>
            </a:pPr>
            <a:endParaRPr lang="en-US"/>
          </a:p>
        </p:txBody>
      </p:sp>
      <p:sp>
        <p:nvSpPr>
          <p:cNvPr id="2355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ea typeface="+mn-ea"/>
                <a:cs typeface="+mn-cs"/>
              </a:defRPr>
            </a:lvl1pPr>
          </a:lstStyle>
          <a:p>
            <a:pPr>
              <a:defRPr/>
            </a:pPr>
            <a:endParaRPr lang="en-US"/>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Trebuchet MS" panose="020B0603020202020204" pitchFamily="34" charset="0"/>
                <a:ea typeface="ＭＳ Ｐゴシック" panose="020B0600070205080204" pitchFamily="34" charset="-128"/>
              </a:defRPr>
            </a:lvl1pPr>
          </a:lstStyle>
          <a:p>
            <a:pPr>
              <a:defRPr/>
            </a:pPr>
            <a:fld id="{E64CA3E1-9DAB-7B42-9C06-5461D65C4822}" type="slidenum">
              <a:rPr lang="en-US" altLang="es-ES"/>
              <a:pPr>
                <a:defRPr/>
              </a:pPr>
              <a:t>‹Nº›</a:t>
            </a:fld>
            <a:endParaRPr lang="en-US" altLang="es-ES"/>
          </a:p>
        </p:txBody>
      </p:sp>
    </p:spTree>
  </p:cSld>
  <p:clrMap bg1="lt1" tx1="dk1" bg2="lt2" tx2="dk2" accent1="accent1" accent2="accent2" accent3="accent3" accent4="accent4" accent5="accent5" accent6="accent6" hlink="hlink" folHlink="folHlink"/>
  <p:sldLayoutIdLst>
    <p:sldLayoutId id="2147487403" r:id="rId1"/>
    <p:sldLayoutId id="2147487355" r:id="rId2"/>
    <p:sldLayoutId id="2147487356" r:id="rId3"/>
    <p:sldLayoutId id="2147487357" r:id="rId4"/>
    <p:sldLayoutId id="2147487358" r:id="rId5"/>
    <p:sldLayoutId id="2147487359" r:id="rId6"/>
    <p:sldLayoutId id="2147487360" r:id="rId7"/>
    <p:sldLayoutId id="2147487361" r:id="rId8"/>
    <p:sldLayoutId id="2147487362" r:id="rId9"/>
    <p:sldLayoutId id="2147487363" r:id="rId10"/>
    <p:sldLayoutId id="2147487364" r:id="rId11"/>
    <p:sldLayoutId id="2147487365" r:id="rId12"/>
    <p:sldLayoutId id="2147487366" r:id="rId13"/>
  </p:sldLayoutIdLst>
  <p:txStyles>
    <p:titleStyle>
      <a:lvl1pPr algn="ctr" rtl="0" eaLnBrk="0" fontAlgn="base" hangingPunct="0">
        <a:spcBef>
          <a:spcPct val="0"/>
        </a:spcBef>
        <a:spcAft>
          <a:spcPct val="0"/>
        </a:spcAft>
        <a:defRPr sz="36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600">
          <a:solidFill>
            <a:schemeClr val="tx2"/>
          </a:solidFill>
          <a:latin typeface="Trebuchet MS" pitchFamily="34" charset="0"/>
          <a:ea typeface="ＭＳ Ｐゴシック" charset="0"/>
          <a:cs typeface="ＭＳ Ｐゴシック" charset="0"/>
        </a:defRPr>
      </a:lvl2pPr>
      <a:lvl3pPr algn="ctr" rtl="0" eaLnBrk="0" fontAlgn="base" hangingPunct="0">
        <a:spcBef>
          <a:spcPct val="0"/>
        </a:spcBef>
        <a:spcAft>
          <a:spcPct val="0"/>
        </a:spcAft>
        <a:defRPr sz="3600">
          <a:solidFill>
            <a:schemeClr val="tx2"/>
          </a:solidFill>
          <a:latin typeface="Trebuchet MS" pitchFamily="34" charset="0"/>
          <a:ea typeface="ＭＳ Ｐゴシック" charset="0"/>
          <a:cs typeface="ＭＳ Ｐゴシック" charset="0"/>
        </a:defRPr>
      </a:lvl3pPr>
      <a:lvl4pPr algn="ctr" rtl="0" eaLnBrk="0" fontAlgn="base" hangingPunct="0">
        <a:spcBef>
          <a:spcPct val="0"/>
        </a:spcBef>
        <a:spcAft>
          <a:spcPct val="0"/>
        </a:spcAft>
        <a:defRPr sz="3600">
          <a:solidFill>
            <a:schemeClr val="tx2"/>
          </a:solidFill>
          <a:latin typeface="Trebuchet MS" pitchFamily="34" charset="0"/>
          <a:ea typeface="ＭＳ Ｐゴシック" charset="0"/>
          <a:cs typeface="ＭＳ Ｐゴシック" charset="0"/>
        </a:defRPr>
      </a:lvl4pPr>
      <a:lvl5pPr algn="ctr" rtl="0" eaLnBrk="0" fontAlgn="base" hangingPunct="0">
        <a:spcBef>
          <a:spcPct val="0"/>
        </a:spcBef>
        <a:spcAft>
          <a:spcPct val="0"/>
        </a:spcAft>
        <a:defRPr sz="3600">
          <a:solidFill>
            <a:schemeClr val="tx2"/>
          </a:solidFill>
          <a:latin typeface="Trebuchet MS" pitchFamily="34" charset="0"/>
          <a:ea typeface="ＭＳ Ｐゴシック" charset="0"/>
          <a:cs typeface="ＭＳ Ｐゴシック" charset="0"/>
        </a:defRPr>
      </a:lvl5pPr>
      <a:lvl6pPr marL="457200" algn="ctr" rtl="0" fontAlgn="base">
        <a:spcBef>
          <a:spcPct val="0"/>
        </a:spcBef>
        <a:spcAft>
          <a:spcPct val="0"/>
        </a:spcAft>
        <a:defRPr sz="3600">
          <a:solidFill>
            <a:schemeClr val="tx2"/>
          </a:solidFill>
          <a:latin typeface="Trebuchet MS" pitchFamily="34" charset="0"/>
        </a:defRPr>
      </a:lvl6pPr>
      <a:lvl7pPr marL="914400" algn="ctr" rtl="0" fontAlgn="base">
        <a:spcBef>
          <a:spcPct val="0"/>
        </a:spcBef>
        <a:spcAft>
          <a:spcPct val="0"/>
        </a:spcAft>
        <a:defRPr sz="3600">
          <a:solidFill>
            <a:schemeClr val="tx2"/>
          </a:solidFill>
          <a:latin typeface="Trebuchet MS" pitchFamily="34" charset="0"/>
        </a:defRPr>
      </a:lvl7pPr>
      <a:lvl8pPr marL="1371600" algn="ctr" rtl="0" fontAlgn="base">
        <a:spcBef>
          <a:spcPct val="0"/>
        </a:spcBef>
        <a:spcAft>
          <a:spcPct val="0"/>
        </a:spcAft>
        <a:defRPr sz="3600">
          <a:solidFill>
            <a:schemeClr val="tx2"/>
          </a:solidFill>
          <a:latin typeface="Trebuchet MS" pitchFamily="34" charset="0"/>
        </a:defRPr>
      </a:lvl8pPr>
      <a:lvl9pPr marL="1828800" algn="ctr" rtl="0" fontAlgn="base">
        <a:spcBef>
          <a:spcPct val="0"/>
        </a:spcBef>
        <a:spcAft>
          <a:spcPct val="0"/>
        </a:spcAft>
        <a:defRPr sz="3600">
          <a:solidFill>
            <a:schemeClr val="tx2"/>
          </a:solidFill>
          <a:latin typeface="Trebuchet MS"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s-ES"/>
              <a:t>Click to edit Master title style</a:t>
            </a:r>
            <a:endParaRPr lang="es-ES" altLang="es-ES"/>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s-ES"/>
              <a:t>Click to edit Master text styles</a:t>
            </a:r>
          </a:p>
          <a:p>
            <a:pPr lvl="1"/>
            <a:r>
              <a:rPr lang="en-US" altLang="es-ES"/>
              <a:t>Second level</a:t>
            </a:r>
          </a:p>
          <a:p>
            <a:pPr lvl="2"/>
            <a:r>
              <a:rPr lang="en-US" altLang="es-ES"/>
              <a:t>Third level</a:t>
            </a:r>
          </a:p>
          <a:p>
            <a:pPr lvl="3"/>
            <a:r>
              <a:rPr lang="en-US" altLang="es-ES"/>
              <a:t>Fourth level</a:t>
            </a:r>
          </a:p>
          <a:p>
            <a:pPr lvl="4"/>
            <a:r>
              <a:rPr lang="en-US" altLang="es-ES"/>
              <a:t>Fifth level</a:t>
            </a:r>
            <a:endParaRPr lang="es-ES" altLang="es-E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Arial" pitchFamily="34" charset="0"/>
                <a:ea typeface="ＭＳ Ｐゴシック" panose="020B0600070205080204" pitchFamily="34" charset="-128"/>
              </a:defRPr>
            </a:lvl1pPr>
          </a:lstStyle>
          <a:p>
            <a:pPr>
              <a:defRPr/>
            </a:pPr>
            <a:fld id="{498BC4B1-4777-534A-B1E1-0C5300E91EC4}" type="datetimeFigureOut">
              <a:rPr lang="es-ES" altLang="es-ES"/>
              <a:pPr>
                <a:defRPr/>
              </a:pPr>
              <a:t>22/03/2024</a:t>
            </a:fld>
            <a:endParaRPr lang="es-ES" altLang="es-E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ea typeface="+mn-ea"/>
                <a:cs typeface="+mn-cs"/>
              </a:defRPr>
            </a:lvl1pPr>
          </a:lstStyle>
          <a:p>
            <a:pPr>
              <a:defRPr/>
            </a:pPr>
            <a:endParaRPr lang="es-E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Arial" panose="020B0604020202020204" pitchFamily="34" charset="0"/>
                <a:ea typeface="ＭＳ Ｐゴシック" panose="020B0600070205080204" pitchFamily="34" charset="-128"/>
              </a:defRPr>
            </a:lvl1pPr>
          </a:lstStyle>
          <a:p>
            <a:pPr>
              <a:defRPr/>
            </a:pPr>
            <a:fld id="{EEBAD03F-097A-0D4D-B699-06E269F53F63}" type="slidenum">
              <a:rPr lang="es-ES" altLang="es-ES"/>
              <a:pPr>
                <a:defRPr/>
              </a:pPr>
              <a:t>‹Nº›</a:t>
            </a:fld>
            <a:endParaRPr lang="es-ES" altLang="es-ES"/>
          </a:p>
        </p:txBody>
      </p:sp>
    </p:spTree>
  </p:cSld>
  <p:clrMap bg1="lt1" tx1="dk1" bg2="lt2" tx2="dk2" accent1="accent1" accent2="accent2" accent3="accent3" accent4="accent4" accent5="accent5" accent6="accent6" hlink="hlink" folHlink="folHlink"/>
  <p:sldLayoutIdLst>
    <p:sldLayoutId id="2147487367" r:id="rId1"/>
    <p:sldLayoutId id="2147487368" r:id="rId2"/>
    <p:sldLayoutId id="2147487369" r:id="rId3"/>
    <p:sldLayoutId id="2147487370" r:id="rId4"/>
    <p:sldLayoutId id="2147487371" r:id="rId5"/>
    <p:sldLayoutId id="2147487372" r:id="rId6"/>
    <p:sldLayoutId id="2147487373" r:id="rId7"/>
    <p:sldLayoutId id="2147487374" r:id="rId8"/>
    <p:sldLayoutId id="2147487375" r:id="rId9"/>
    <p:sldLayoutId id="2147487376" r:id="rId10"/>
    <p:sldLayoutId id="2147487377" r:id="rId11"/>
    <p:sldLayoutId id="2147487378" r:id="rId12"/>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s-ES"/>
              <a:t>Haga clic para modificar el estilo de título del patrón</a:t>
            </a:r>
          </a:p>
        </p:txBody>
      </p:sp>
      <p:sp>
        <p:nvSpPr>
          <p:cNvPr id="3075" name="Rectangle 3"/>
          <p:cNvSpPr>
            <a:spLocks noGrp="1" noChangeArrowheads="1"/>
          </p:cNvSpPr>
          <p:nvPr>
            <p:ph type="body" idx="1"/>
          </p:nvPr>
        </p:nvSpPr>
        <p:spPr bwMode="auto">
          <a:xfrm>
            <a:off x="539750" y="162877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s-ES"/>
              <a:t>Haga clic para modificar el estilo de texto del patrón</a:t>
            </a:r>
          </a:p>
          <a:p>
            <a:pPr lvl="1"/>
            <a:r>
              <a:rPr lang="en-US" altLang="es-ES"/>
              <a:t>Segundo nivel</a:t>
            </a:r>
          </a:p>
          <a:p>
            <a:pPr lvl="2"/>
            <a:r>
              <a:rPr lang="en-US" altLang="es-ES"/>
              <a:t>Tercer nivel</a:t>
            </a:r>
          </a:p>
          <a:p>
            <a:pPr lvl="3"/>
            <a:r>
              <a:rPr lang="en-US" altLang="es-ES"/>
              <a:t>Cuarto nivel</a:t>
            </a:r>
          </a:p>
          <a:p>
            <a:pPr lvl="4"/>
            <a:r>
              <a:rPr lang="en-US" altLang="es-ES"/>
              <a:t>Quinto nivel</a:t>
            </a:r>
          </a:p>
        </p:txBody>
      </p:sp>
      <p:sp>
        <p:nvSpPr>
          <p:cNvPr id="2355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50">
                <a:latin typeface="+mn-lt"/>
                <a:ea typeface="+mn-ea"/>
                <a:cs typeface="+mn-cs"/>
              </a:defRPr>
            </a:lvl1pPr>
          </a:lstStyle>
          <a:p>
            <a:pPr>
              <a:defRPr/>
            </a:pPr>
            <a:endParaRPr lang="en-US"/>
          </a:p>
        </p:txBody>
      </p:sp>
      <p:sp>
        <p:nvSpPr>
          <p:cNvPr id="2355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50">
                <a:latin typeface="+mn-lt"/>
                <a:ea typeface="+mn-ea"/>
                <a:cs typeface="+mn-cs"/>
              </a:defRPr>
            </a:lvl1pPr>
          </a:lstStyle>
          <a:p>
            <a:pPr>
              <a:defRPr/>
            </a:pPr>
            <a:endParaRPr lang="en-US"/>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Trebuchet MS" panose="020B0603020202020204" pitchFamily="34" charset="0"/>
                <a:ea typeface="ＭＳ Ｐゴシック" panose="020B0600070205080204" pitchFamily="34" charset="-128"/>
              </a:defRPr>
            </a:lvl1pPr>
          </a:lstStyle>
          <a:p>
            <a:pPr>
              <a:defRPr/>
            </a:pPr>
            <a:fld id="{E6AD44DE-C5A7-614A-BD06-A6B557A75772}" type="slidenum">
              <a:rPr lang="en-US" altLang="es-ES"/>
              <a:pPr>
                <a:defRPr/>
              </a:pPr>
              <a:t>‹Nº›</a:t>
            </a:fld>
            <a:endParaRPr lang="en-US" altLang="es-ES"/>
          </a:p>
        </p:txBody>
      </p:sp>
    </p:spTree>
  </p:cSld>
  <p:clrMap bg1="lt1" tx1="dk1" bg2="lt2" tx2="dk2" accent1="accent1" accent2="accent2" accent3="accent3" accent4="accent4" accent5="accent5" accent6="accent6" hlink="hlink" folHlink="folHlink"/>
  <p:sldLayoutIdLst>
    <p:sldLayoutId id="2147487404" r:id="rId1"/>
    <p:sldLayoutId id="2147487379" r:id="rId2"/>
    <p:sldLayoutId id="2147487380" r:id="rId3"/>
    <p:sldLayoutId id="2147487381" r:id="rId4"/>
    <p:sldLayoutId id="2147487382" r:id="rId5"/>
    <p:sldLayoutId id="2147487383" r:id="rId6"/>
    <p:sldLayoutId id="2147487384" r:id="rId7"/>
    <p:sldLayoutId id="2147487385" r:id="rId8"/>
    <p:sldLayoutId id="2147487386" r:id="rId9"/>
    <p:sldLayoutId id="2147487387" r:id="rId10"/>
    <p:sldLayoutId id="2147487388" r:id="rId11"/>
    <p:sldLayoutId id="2147487389" r:id="rId12"/>
    <p:sldLayoutId id="2147487390" r:id="rId13"/>
  </p:sldLayoutIdLst>
  <p:txStyles>
    <p:titleStyle>
      <a:lvl1pPr algn="ctr" rtl="0" eaLnBrk="0" fontAlgn="base" hangingPunct="0">
        <a:spcBef>
          <a:spcPct val="0"/>
        </a:spcBef>
        <a:spcAft>
          <a:spcPct val="0"/>
        </a:spcAft>
        <a:defRPr sz="27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2700">
          <a:solidFill>
            <a:schemeClr val="tx2"/>
          </a:solidFill>
          <a:latin typeface="Trebuchet MS" pitchFamily="34" charset="0"/>
          <a:ea typeface="ＭＳ Ｐゴシック" charset="0"/>
          <a:cs typeface="ＭＳ Ｐゴシック" charset="0"/>
        </a:defRPr>
      </a:lvl2pPr>
      <a:lvl3pPr algn="ctr" rtl="0" eaLnBrk="0" fontAlgn="base" hangingPunct="0">
        <a:spcBef>
          <a:spcPct val="0"/>
        </a:spcBef>
        <a:spcAft>
          <a:spcPct val="0"/>
        </a:spcAft>
        <a:defRPr sz="2700">
          <a:solidFill>
            <a:schemeClr val="tx2"/>
          </a:solidFill>
          <a:latin typeface="Trebuchet MS" pitchFamily="34" charset="0"/>
          <a:ea typeface="ＭＳ Ｐゴシック" charset="0"/>
          <a:cs typeface="ＭＳ Ｐゴシック" charset="0"/>
        </a:defRPr>
      </a:lvl3pPr>
      <a:lvl4pPr algn="ctr" rtl="0" eaLnBrk="0" fontAlgn="base" hangingPunct="0">
        <a:spcBef>
          <a:spcPct val="0"/>
        </a:spcBef>
        <a:spcAft>
          <a:spcPct val="0"/>
        </a:spcAft>
        <a:defRPr sz="2700">
          <a:solidFill>
            <a:schemeClr val="tx2"/>
          </a:solidFill>
          <a:latin typeface="Trebuchet MS" pitchFamily="34" charset="0"/>
          <a:ea typeface="ＭＳ Ｐゴシック" charset="0"/>
          <a:cs typeface="ＭＳ Ｐゴシック" charset="0"/>
        </a:defRPr>
      </a:lvl4pPr>
      <a:lvl5pPr algn="ctr" rtl="0" eaLnBrk="0" fontAlgn="base" hangingPunct="0">
        <a:spcBef>
          <a:spcPct val="0"/>
        </a:spcBef>
        <a:spcAft>
          <a:spcPct val="0"/>
        </a:spcAft>
        <a:defRPr sz="2700">
          <a:solidFill>
            <a:schemeClr val="tx2"/>
          </a:solidFill>
          <a:latin typeface="Trebuchet MS" pitchFamily="34" charset="0"/>
          <a:ea typeface="ＭＳ Ｐゴシック" charset="0"/>
          <a:cs typeface="ＭＳ Ｐゴシック" charset="0"/>
        </a:defRPr>
      </a:lvl5pPr>
      <a:lvl6pPr marL="342900" algn="ctr" rtl="0" fontAlgn="base">
        <a:spcBef>
          <a:spcPct val="0"/>
        </a:spcBef>
        <a:spcAft>
          <a:spcPct val="0"/>
        </a:spcAft>
        <a:defRPr sz="2700">
          <a:solidFill>
            <a:schemeClr val="tx2"/>
          </a:solidFill>
          <a:latin typeface="Trebuchet MS" pitchFamily="34" charset="0"/>
        </a:defRPr>
      </a:lvl6pPr>
      <a:lvl7pPr marL="685800" algn="ctr" rtl="0" fontAlgn="base">
        <a:spcBef>
          <a:spcPct val="0"/>
        </a:spcBef>
        <a:spcAft>
          <a:spcPct val="0"/>
        </a:spcAft>
        <a:defRPr sz="2700">
          <a:solidFill>
            <a:schemeClr val="tx2"/>
          </a:solidFill>
          <a:latin typeface="Trebuchet MS" pitchFamily="34" charset="0"/>
        </a:defRPr>
      </a:lvl7pPr>
      <a:lvl8pPr marL="1028700" algn="ctr" rtl="0" fontAlgn="base">
        <a:spcBef>
          <a:spcPct val="0"/>
        </a:spcBef>
        <a:spcAft>
          <a:spcPct val="0"/>
        </a:spcAft>
        <a:defRPr sz="2700">
          <a:solidFill>
            <a:schemeClr val="tx2"/>
          </a:solidFill>
          <a:latin typeface="Trebuchet MS" pitchFamily="34" charset="0"/>
        </a:defRPr>
      </a:lvl8pPr>
      <a:lvl9pPr marL="1371600" algn="ctr" rtl="0" fontAlgn="base">
        <a:spcBef>
          <a:spcPct val="0"/>
        </a:spcBef>
        <a:spcAft>
          <a:spcPct val="0"/>
        </a:spcAft>
        <a:defRPr sz="2700">
          <a:solidFill>
            <a:schemeClr val="tx2"/>
          </a:solidFill>
          <a:latin typeface="Trebuchet MS" pitchFamily="34" charset="0"/>
        </a:defRPr>
      </a:lvl9pPr>
    </p:titleStyle>
    <p:bodyStyle>
      <a:lvl1pPr marL="257175" indent="-257175" algn="l" rtl="0" eaLnBrk="0" fontAlgn="base" hangingPunct="0">
        <a:spcBef>
          <a:spcPct val="20000"/>
        </a:spcBef>
        <a:spcAft>
          <a:spcPct val="0"/>
        </a:spcAft>
        <a:buChar char="•"/>
        <a:defRPr sz="2100">
          <a:solidFill>
            <a:schemeClr val="tx1"/>
          </a:solidFill>
          <a:latin typeface="+mn-lt"/>
          <a:ea typeface="ＭＳ Ｐゴシック" charset="0"/>
          <a:cs typeface="ＭＳ Ｐゴシック" charset="0"/>
        </a:defRPr>
      </a:lvl1pPr>
      <a:lvl2pPr marL="557213" indent="-214313" algn="l" rtl="0" eaLnBrk="0" fontAlgn="base" hangingPunct="0">
        <a:spcBef>
          <a:spcPct val="20000"/>
        </a:spcBef>
        <a:spcAft>
          <a:spcPct val="0"/>
        </a:spcAft>
        <a:buChar char="–"/>
        <a:defRPr>
          <a:solidFill>
            <a:schemeClr val="tx1"/>
          </a:solidFill>
          <a:latin typeface="+mn-lt"/>
          <a:ea typeface="ＭＳ Ｐゴシック" charset="0"/>
        </a:defRPr>
      </a:lvl2pPr>
      <a:lvl3pPr marL="857250" indent="-171450" algn="l" rtl="0" eaLnBrk="0" fontAlgn="base" hangingPunct="0">
        <a:spcBef>
          <a:spcPct val="20000"/>
        </a:spcBef>
        <a:spcAft>
          <a:spcPct val="0"/>
        </a:spcAft>
        <a:buChar char="•"/>
        <a:defRPr sz="1500">
          <a:solidFill>
            <a:schemeClr val="tx1"/>
          </a:solidFill>
          <a:latin typeface="+mn-lt"/>
          <a:ea typeface="ＭＳ Ｐゴシック" charset="0"/>
        </a:defRPr>
      </a:lvl3pPr>
      <a:lvl4pPr marL="1200150" indent="-171450" algn="l" rtl="0" eaLnBrk="0" fontAlgn="base" hangingPunct="0">
        <a:spcBef>
          <a:spcPct val="20000"/>
        </a:spcBef>
        <a:spcAft>
          <a:spcPct val="0"/>
        </a:spcAft>
        <a:buChar char="–"/>
        <a:defRPr>
          <a:solidFill>
            <a:schemeClr val="tx1"/>
          </a:solidFill>
          <a:latin typeface="+mn-lt"/>
          <a:ea typeface="ＭＳ Ｐゴシック" charset="0"/>
        </a:defRPr>
      </a:lvl4pPr>
      <a:lvl5pPr marL="1543050" indent="-171450" algn="l" rtl="0" eaLnBrk="0" fontAlgn="base" hangingPunct="0">
        <a:spcBef>
          <a:spcPct val="20000"/>
        </a:spcBef>
        <a:spcAft>
          <a:spcPct val="0"/>
        </a:spcAft>
        <a:buChar char="»"/>
        <a:defRPr sz="1200">
          <a:solidFill>
            <a:schemeClr val="tx1"/>
          </a:solidFill>
          <a:latin typeface="+mn-lt"/>
          <a:ea typeface="ＭＳ Ｐゴシック" charset="0"/>
        </a:defRPr>
      </a:lvl5pPr>
      <a:lvl6pPr marL="1885950" indent="-171450" algn="l" rtl="0" fontAlgn="base">
        <a:spcBef>
          <a:spcPct val="20000"/>
        </a:spcBef>
        <a:spcAft>
          <a:spcPct val="0"/>
        </a:spcAft>
        <a:buChar char="»"/>
        <a:defRPr sz="1200">
          <a:solidFill>
            <a:schemeClr val="tx1"/>
          </a:solidFill>
          <a:latin typeface="+mn-lt"/>
        </a:defRPr>
      </a:lvl6pPr>
      <a:lvl7pPr marL="2228850" indent="-171450" algn="l" rtl="0" fontAlgn="base">
        <a:spcBef>
          <a:spcPct val="20000"/>
        </a:spcBef>
        <a:spcAft>
          <a:spcPct val="0"/>
        </a:spcAft>
        <a:buChar char="»"/>
        <a:defRPr sz="1200">
          <a:solidFill>
            <a:schemeClr val="tx1"/>
          </a:solidFill>
          <a:latin typeface="+mn-lt"/>
        </a:defRPr>
      </a:lvl7pPr>
      <a:lvl8pPr marL="2571750" indent="-171450" algn="l" rtl="0" fontAlgn="base">
        <a:spcBef>
          <a:spcPct val="20000"/>
        </a:spcBef>
        <a:spcAft>
          <a:spcPct val="0"/>
        </a:spcAft>
        <a:buChar char="»"/>
        <a:defRPr sz="1200">
          <a:solidFill>
            <a:schemeClr val="tx1"/>
          </a:solidFill>
          <a:latin typeface="+mn-lt"/>
        </a:defRPr>
      </a:lvl8pPr>
      <a:lvl9pPr marL="2914650" indent="-171450" algn="l" rtl="0" fontAlgn="base">
        <a:spcBef>
          <a:spcPct val="20000"/>
        </a:spcBef>
        <a:spcAft>
          <a:spcPct val="0"/>
        </a:spcAft>
        <a:buChar char="»"/>
        <a:defRPr sz="1200">
          <a:solidFill>
            <a:schemeClr val="tx1"/>
          </a:solidFill>
          <a:latin typeface="+mn-lt"/>
        </a:defRPr>
      </a:lvl9pPr>
    </p:bodyStyle>
    <p:otherStyle>
      <a:defPPr>
        <a:defRPr lang="es-E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s-ES"/>
              <a:t>Haga clic para modificar el estilo de título del patrón</a:t>
            </a:r>
          </a:p>
        </p:txBody>
      </p:sp>
      <p:sp>
        <p:nvSpPr>
          <p:cNvPr id="4099" name="Rectangle 3"/>
          <p:cNvSpPr>
            <a:spLocks noGrp="1" noChangeArrowheads="1"/>
          </p:cNvSpPr>
          <p:nvPr>
            <p:ph type="body" idx="1"/>
          </p:nvPr>
        </p:nvSpPr>
        <p:spPr bwMode="auto">
          <a:xfrm>
            <a:off x="539750" y="162877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s-ES"/>
              <a:t>Haga clic para modificar el estilo de texto del patrón</a:t>
            </a:r>
          </a:p>
          <a:p>
            <a:pPr lvl="1"/>
            <a:r>
              <a:rPr lang="en-US" altLang="es-ES"/>
              <a:t>Segundo nivel</a:t>
            </a:r>
          </a:p>
          <a:p>
            <a:pPr lvl="2"/>
            <a:r>
              <a:rPr lang="en-US" altLang="es-ES"/>
              <a:t>Tercer nivel</a:t>
            </a:r>
          </a:p>
          <a:p>
            <a:pPr lvl="3"/>
            <a:r>
              <a:rPr lang="en-US" altLang="es-ES"/>
              <a:t>Cuarto nivel</a:t>
            </a:r>
          </a:p>
          <a:p>
            <a:pPr lvl="4"/>
            <a:r>
              <a:rPr lang="en-US" altLang="es-ES"/>
              <a:t>Quinto nivel</a:t>
            </a:r>
          </a:p>
        </p:txBody>
      </p:sp>
      <p:sp>
        <p:nvSpPr>
          <p:cNvPr id="2355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50">
                <a:latin typeface="+mn-lt"/>
                <a:ea typeface="+mn-ea"/>
                <a:cs typeface="+mn-cs"/>
              </a:defRPr>
            </a:lvl1pPr>
          </a:lstStyle>
          <a:p>
            <a:pPr>
              <a:defRPr/>
            </a:pPr>
            <a:endParaRPr lang="en-US"/>
          </a:p>
        </p:txBody>
      </p:sp>
      <p:sp>
        <p:nvSpPr>
          <p:cNvPr id="2355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50">
                <a:latin typeface="+mn-lt"/>
                <a:ea typeface="+mn-ea"/>
                <a:cs typeface="+mn-cs"/>
              </a:defRPr>
            </a:lvl1pPr>
          </a:lstStyle>
          <a:p>
            <a:pPr>
              <a:defRPr/>
            </a:pPr>
            <a:endParaRPr lang="en-US"/>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50">
                <a:latin typeface="Trebuchet MS" panose="020B0603020202020204" pitchFamily="34" charset="0"/>
                <a:ea typeface="ＭＳ Ｐゴシック" panose="020B0600070205080204" pitchFamily="34" charset="-128"/>
              </a:defRPr>
            </a:lvl1pPr>
          </a:lstStyle>
          <a:p>
            <a:pPr>
              <a:defRPr/>
            </a:pPr>
            <a:fld id="{E948515E-CF93-1447-AD10-C515BC2D050F}" type="slidenum">
              <a:rPr lang="en-US" altLang="es-ES"/>
              <a:pPr>
                <a:defRPr/>
              </a:pPr>
              <a:t>‹Nº›</a:t>
            </a:fld>
            <a:endParaRPr lang="en-US" altLang="es-ES"/>
          </a:p>
        </p:txBody>
      </p:sp>
    </p:spTree>
  </p:cSld>
  <p:clrMap bg1="lt1" tx1="dk1" bg2="lt2" tx2="dk2" accent1="accent1" accent2="accent2" accent3="accent3" accent4="accent4" accent5="accent5" accent6="accent6" hlink="hlink" folHlink="folHlink"/>
  <p:sldLayoutIdLst>
    <p:sldLayoutId id="2147487405" r:id="rId1"/>
    <p:sldLayoutId id="2147487391" r:id="rId2"/>
    <p:sldLayoutId id="2147487392" r:id="rId3"/>
    <p:sldLayoutId id="2147487393" r:id="rId4"/>
    <p:sldLayoutId id="2147487394" r:id="rId5"/>
    <p:sldLayoutId id="2147487395" r:id="rId6"/>
    <p:sldLayoutId id="2147487396" r:id="rId7"/>
    <p:sldLayoutId id="2147487397" r:id="rId8"/>
    <p:sldLayoutId id="2147487398" r:id="rId9"/>
    <p:sldLayoutId id="2147487399" r:id="rId10"/>
    <p:sldLayoutId id="2147487400" r:id="rId11"/>
    <p:sldLayoutId id="2147487401" r:id="rId12"/>
    <p:sldLayoutId id="2147487402" r:id="rId13"/>
  </p:sldLayoutIdLst>
  <p:txStyles>
    <p:titleStyle>
      <a:lvl1pPr algn="ctr" rtl="0" eaLnBrk="0" fontAlgn="base" hangingPunct="0">
        <a:spcBef>
          <a:spcPct val="0"/>
        </a:spcBef>
        <a:spcAft>
          <a:spcPct val="0"/>
        </a:spcAft>
        <a:defRPr sz="27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2700">
          <a:solidFill>
            <a:schemeClr val="tx2"/>
          </a:solidFill>
          <a:latin typeface="Trebuchet MS" pitchFamily="34" charset="0"/>
          <a:ea typeface="ＭＳ Ｐゴシック" charset="0"/>
          <a:cs typeface="ＭＳ Ｐゴシック" charset="0"/>
        </a:defRPr>
      </a:lvl2pPr>
      <a:lvl3pPr algn="ctr" rtl="0" eaLnBrk="0" fontAlgn="base" hangingPunct="0">
        <a:spcBef>
          <a:spcPct val="0"/>
        </a:spcBef>
        <a:spcAft>
          <a:spcPct val="0"/>
        </a:spcAft>
        <a:defRPr sz="2700">
          <a:solidFill>
            <a:schemeClr val="tx2"/>
          </a:solidFill>
          <a:latin typeface="Trebuchet MS" pitchFamily="34" charset="0"/>
          <a:ea typeface="ＭＳ Ｐゴシック" charset="0"/>
          <a:cs typeface="ＭＳ Ｐゴシック" charset="0"/>
        </a:defRPr>
      </a:lvl3pPr>
      <a:lvl4pPr algn="ctr" rtl="0" eaLnBrk="0" fontAlgn="base" hangingPunct="0">
        <a:spcBef>
          <a:spcPct val="0"/>
        </a:spcBef>
        <a:spcAft>
          <a:spcPct val="0"/>
        </a:spcAft>
        <a:defRPr sz="2700">
          <a:solidFill>
            <a:schemeClr val="tx2"/>
          </a:solidFill>
          <a:latin typeface="Trebuchet MS" pitchFamily="34" charset="0"/>
          <a:ea typeface="ＭＳ Ｐゴシック" charset="0"/>
          <a:cs typeface="ＭＳ Ｐゴシック" charset="0"/>
        </a:defRPr>
      </a:lvl4pPr>
      <a:lvl5pPr algn="ctr" rtl="0" eaLnBrk="0" fontAlgn="base" hangingPunct="0">
        <a:spcBef>
          <a:spcPct val="0"/>
        </a:spcBef>
        <a:spcAft>
          <a:spcPct val="0"/>
        </a:spcAft>
        <a:defRPr sz="2700">
          <a:solidFill>
            <a:schemeClr val="tx2"/>
          </a:solidFill>
          <a:latin typeface="Trebuchet MS" pitchFamily="34" charset="0"/>
          <a:ea typeface="ＭＳ Ｐゴシック" charset="0"/>
          <a:cs typeface="ＭＳ Ｐゴシック" charset="0"/>
        </a:defRPr>
      </a:lvl5pPr>
      <a:lvl6pPr marL="342900" algn="ctr" rtl="0" fontAlgn="base">
        <a:spcBef>
          <a:spcPct val="0"/>
        </a:spcBef>
        <a:spcAft>
          <a:spcPct val="0"/>
        </a:spcAft>
        <a:defRPr sz="2700">
          <a:solidFill>
            <a:schemeClr val="tx2"/>
          </a:solidFill>
          <a:latin typeface="Trebuchet MS" pitchFamily="34" charset="0"/>
        </a:defRPr>
      </a:lvl6pPr>
      <a:lvl7pPr marL="685800" algn="ctr" rtl="0" fontAlgn="base">
        <a:spcBef>
          <a:spcPct val="0"/>
        </a:spcBef>
        <a:spcAft>
          <a:spcPct val="0"/>
        </a:spcAft>
        <a:defRPr sz="2700">
          <a:solidFill>
            <a:schemeClr val="tx2"/>
          </a:solidFill>
          <a:latin typeface="Trebuchet MS" pitchFamily="34" charset="0"/>
        </a:defRPr>
      </a:lvl7pPr>
      <a:lvl8pPr marL="1028700" algn="ctr" rtl="0" fontAlgn="base">
        <a:spcBef>
          <a:spcPct val="0"/>
        </a:spcBef>
        <a:spcAft>
          <a:spcPct val="0"/>
        </a:spcAft>
        <a:defRPr sz="2700">
          <a:solidFill>
            <a:schemeClr val="tx2"/>
          </a:solidFill>
          <a:latin typeface="Trebuchet MS" pitchFamily="34" charset="0"/>
        </a:defRPr>
      </a:lvl8pPr>
      <a:lvl9pPr marL="1371600" algn="ctr" rtl="0" fontAlgn="base">
        <a:spcBef>
          <a:spcPct val="0"/>
        </a:spcBef>
        <a:spcAft>
          <a:spcPct val="0"/>
        </a:spcAft>
        <a:defRPr sz="2700">
          <a:solidFill>
            <a:schemeClr val="tx2"/>
          </a:solidFill>
          <a:latin typeface="Trebuchet MS" pitchFamily="34" charset="0"/>
        </a:defRPr>
      </a:lvl9pPr>
    </p:titleStyle>
    <p:bodyStyle>
      <a:lvl1pPr marL="257175" indent="-257175" algn="l" rtl="0" eaLnBrk="0" fontAlgn="base" hangingPunct="0">
        <a:spcBef>
          <a:spcPct val="20000"/>
        </a:spcBef>
        <a:spcAft>
          <a:spcPct val="0"/>
        </a:spcAft>
        <a:buChar char="•"/>
        <a:defRPr sz="2100">
          <a:solidFill>
            <a:schemeClr val="tx1"/>
          </a:solidFill>
          <a:latin typeface="+mn-lt"/>
          <a:ea typeface="ＭＳ Ｐゴシック" charset="0"/>
          <a:cs typeface="ＭＳ Ｐゴシック" charset="0"/>
        </a:defRPr>
      </a:lvl1pPr>
      <a:lvl2pPr marL="557213" indent="-214313" algn="l" rtl="0" eaLnBrk="0" fontAlgn="base" hangingPunct="0">
        <a:spcBef>
          <a:spcPct val="20000"/>
        </a:spcBef>
        <a:spcAft>
          <a:spcPct val="0"/>
        </a:spcAft>
        <a:buChar char="–"/>
        <a:defRPr>
          <a:solidFill>
            <a:schemeClr val="tx1"/>
          </a:solidFill>
          <a:latin typeface="+mn-lt"/>
          <a:ea typeface="ＭＳ Ｐゴシック" charset="0"/>
        </a:defRPr>
      </a:lvl2pPr>
      <a:lvl3pPr marL="857250" indent="-171450" algn="l" rtl="0" eaLnBrk="0" fontAlgn="base" hangingPunct="0">
        <a:spcBef>
          <a:spcPct val="20000"/>
        </a:spcBef>
        <a:spcAft>
          <a:spcPct val="0"/>
        </a:spcAft>
        <a:buChar char="•"/>
        <a:defRPr sz="1500">
          <a:solidFill>
            <a:schemeClr val="tx1"/>
          </a:solidFill>
          <a:latin typeface="+mn-lt"/>
          <a:ea typeface="ＭＳ Ｐゴシック" charset="0"/>
        </a:defRPr>
      </a:lvl3pPr>
      <a:lvl4pPr marL="1200150" indent="-171450" algn="l" rtl="0" eaLnBrk="0" fontAlgn="base" hangingPunct="0">
        <a:spcBef>
          <a:spcPct val="20000"/>
        </a:spcBef>
        <a:spcAft>
          <a:spcPct val="0"/>
        </a:spcAft>
        <a:buChar char="–"/>
        <a:defRPr>
          <a:solidFill>
            <a:schemeClr val="tx1"/>
          </a:solidFill>
          <a:latin typeface="+mn-lt"/>
          <a:ea typeface="ＭＳ Ｐゴシック" charset="0"/>
        </a:defRPr>
      </a:lvl4pPr>
      <a:lvl5pPr marL="1543050" indent="-171450" algn="l" rtl="0" eaLnBrk="0" fontAlgn="base" hangingPunct="0">
        <a:spcBef>
          <a:spcPct val="20000"/>
        </a:spcBef>
        <a:spcAft>
          <a:spcPct val="0"/>
        </a:spcAft>
        <a:buChar char="»"/>
        <a:defRPr sz="1200">
          <a:solidFill>
            <a:schemeClr val="tx1"/>
          </a:solidFill>
          <a:latin typeface="+mn-lt"/>
          <a:ea typeface="ＭＳ Ｐゴシック" charset="0"/>
        </a:defRPr>
      </a:lvl5pPr>
      <a:lvl6pPr marL="1885950" indent="-171450" algn="l" rtl="0" fontAlgn="base">
        <a:spcBef>
          <a:spcPct val="20000"/>
        </a:spcBef>
        <a:spcAft>
          <a:spcPct val="0"/>
        </a:spcAft>
        <a:buChar char="»"/>
        <a:defRPr sz="1200">
          <a:solidFill>
            <a:schemeClr val="tx1"/>
          </a:solidFill>
          <a:latin typeface="+mn-lt"/>
        </a:defRPr>
      </a:lvl6pPr>
      <a:lvl7pPr marL="2228850" indent="-171450" algn="l" rtl="0" fontAlgn="base">
        <a:spcBef>
          <a:spcPct val="20000"/>
        </a:spcBef>
        <a:spcAft>
          <a:spcPct val="0"/>
        </a:spcAft>
        <a:buChar char="»"/>
        <a:defRPr sz="1200">
          <a:solidFill>
            <a:schemeClr val="tx1"/>
          </a:solidFill>
          <a:latin typeface="+mn-lt"/>
        </a:defRPr>
      </a:lvl7pPr>
      <a:lvl8pPr marL="2571750" indent="-171450" algn="l" rtl="0" fontAlgn="base">
        <a:spcBef>
          <a:spcPct val="20000"/>
        </a:spcBef>
        <a:spcAft>
          <a:spcPct val="0"/>
        </a:spcAft>
        <a:buChar char="»"/>
        <a:defRPr sz="1200">
          <a:solidFill>
            <a:schemeClr val="tx1"/>
          </a:solidFill>
          <a:latin typeface="+mn-lt"/>
        </a:defRPr>
      </a:lvl8pPr>
      <a:lvl9pPr marL="2914650" indent="-171450" algn="l" rtl="0" fontAlgn="base">
        <a:spcBef>
          <a:spcPct val="20000"/>
        </a:spcBef>
        <a:spcAft>
          <a:spcPct val="0"/>
        </a:spcAft>
        <a:buChar char="»"/>
        <a:defRPr sz="1200">
          <a:solidFill>
            <a:schemeClr val="tx1"/>
          </a:solidFill>
          <a:latin typeface="+mn-lt"/>
        </a:defRPr>
      </a:lvl9pPr>
    </p:bodyStyle>
    <p:otherStyle>
      <a:defPPr>
        <a:defRPr lang="es-E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https://colegiohumboldt-my.sharepoint.com/personal/phofer_colegiohumboldt_cr/Documents/Contabilidad/Informe_Tesorero_2024/Stammdaten_Informe_2024.xlsx!Filmina10!%5bStammdaten_Informe_2024.xlsx%5dFilmina10%20Chart%204" TargetMode="External"/><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4.emf"/></Relationships>
</file>

<file path=ppt/slides/_rels/slide11.xml.rels><?xml version="1.0" encoding="UTF-8" standalone="yes"?>
<Relationships xmlns="http://schemas.openxmlformats.org/package/2006/relationships"><Relationship Id="rId3" Type="http://schemas.openxmlformats.org/officeDocument/2006/relationships/oleObject" Target="https://colegiohumboldt-my.sharepoint.com/personal/phofer_colegiohumboldt_cr/Documents/Contabilidad/Informe_Tesorero_2024/Stammdaten_Informe_2024.xlsx!Filmina15!F3C1:F40C6" TargetMode="External"/><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5.emf"/></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mlDrawing" Target="../drawings/vmlDrawing9.vml"/><Relationship Id="rId1" Type="http://schemas.openxmlformats.org/officeDocument/2006/relationships/themeOverride" Target="../theme/themeOverride1.xml"/><Relationship Id="rId5" Type="http://schemas.openxmlformats.org/officeDocument/2006/relationships/image" Target="../media/image16.emf"/><Relationship Id="rId4" Type="http://schemas.openxmlformats.org/officeDocument/2006/relationships/oleObject" Target="https://colegiohumboldt-my.sharepoint.com/personal/phofer_colegiohumboldt_cr/Documents/Contabilidad/Informe_Tesorero_2024/Stammdaten_Informe_2024.xlsx!Filmina_CxC_2023!%5bStammdaten_Informe_2024.xlsx%5dFilmina_CxC_2023%20Gr&#225;fico%201"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https://colegiohumboldt-my.sharepoint.com/personal/phofer_colegiohumboldt_cr/Documents/Contabilidad/Informe_Tesorero_2024/Stammdaten_Informe_2024.xlsx!Filmina5!F28C11:F49C14" TargetMode="External"/><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7.emf"/></Relationships>
</file>

<file path=ppt/slides/_rels/slide15.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 Id="rId9" Type="http://schemas.openxmlformats.org/officeDocument/2006/relationships/image" Target="../media/image25.png"/></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https://colegiohumboldt-my.sharepoint.com/personal/phofer_colegiohumboldt_cr/Documents/Contabilidad/Informe_Tesorero_2024/Stammdaten_Informe_2024.xlsx!Filmina6!%5bStammdaten_Informe_2024.xlsx%5dFilmina6%205%20Gr&#225;fico"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3" Type="http://schemas.openxmlformats.org/officeDocument/2006/relationships/oleObject" Target="https://colegiohumboldt-my.sharepoint.com/personal/phofer_colegiohumboldt_cr/Documents/Contabilidad/Informe_Tesorero_2024/Stammdaten_Informe_2024.xlsx!Filmina5!F27C2:F48C7"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8.wmf"/><Relationship Id="rId5" Type="http://schemas.openxmlformats.org/officeDocument/2006/relationships/oleObject" Target="https://colegiohumboldt-my.sharepoint.com/personal/phofer_colegiohumboldt_cr/Documents/Contabilidad/Informe_Tesorero_2020/???" TargetMode="External"/><Relationship Id="rId4" Type="http://schemas.openxmlformats.org/officeDocument/2006/relationships/image" Target="../media/image7.emf"/></Relationships>
</file>

<file path=ppt/slides/_rels/slide6.xml.rels><?xml version="1.0" encoding="UTF-8" standalone="yes"?>
<Relationships xmlns="http://schemas.openxmlformats.org/package/2006/relationships"><Relationship Id="rId3" Type="http://schemas.openxmlformats.org/officeDocument/2006/relationships/oleObject" Target="https://colegiohumboldt-my.sharepoint.com/personal/phofer_colegiohumboldt_cr/Documents/Contabilidad/Informe_Tesorero_2024/Stammdaten_Informe_2024.xlsx!Filmina2!%5bStammdaten_Informe_2024.xlsx%5dFilmina2%20Chart%203" TargetMode="Externa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9.emf"/></Relationships>
</file>

<file path=ppt/slides/_rels/slide7.xml.rels><?xml version="1.0" encoding="UTF-8" standalone="yes"?>
<Relationships xmlns="http://schemas.openxmlformats.org/package/2006/relationships"><Relationship Id="rId3" Type="http://schemas.openxmlformats.org/officeDocument/2006/relationships/oleObject" Target="https://colegiohumboldt-my.sharepoint.com/personal/phofer_colegiohumboldt_cr/Documents/Contabilidad/Informe_Tesorero_2024/Stammdaten_Informe_2024.xlsx!Filmina7!F3C6:F25C8" TargetMode="Externa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1.emf"/><Relationship Id="rId5" Type="http://schemas.openxmlformats.org/officeDocument/2006/relationships/oleObject" Target="https://colegiohumboldt-my.sharepoint.com/personal/phofer_colegiohumboldt_cr/Documents/Contabilidad/Informe_Tesorero_2024/Stammdaten_Informe_2024.xlsx!F&#246;rderung_ZfA!%5bStammdaten_Informe_2024.xlsx%5dF&#246;rderung_ZfA%20Gr&#225;fico%202" TargetMode="External"/><Relationship Id="rId4" Type="http://schemas.openxmlformats.org/officeDocument/2006/relationships/image" Target="../media/image10.emf"/></Relationships>
</file>

<file path=ppt/slides/_rels/slide8.xml.rels><?xml version="1.0" encoding="UTF-8" standalone="yes"?>
<Relationships xmlns="http://schemas.openxmlformats.org/package/2006/relationships"><Relationship Id="rId3" Type="http://schemas.openxmlformats.org/officeDocument/2006/relationships/oleObject" Target="https://colegiohumboldt-my.sharepoint.com/personal/phofer_colegiohumboldt_cr/Documents/Contabilidad/Informe_Tesorero_2024/Stammdaten_Informe_2024.xlsx!Filmina8!%5bStammdaten_Informe_2024.xlsx%5dFilmina8%20Chart%205" TargetMode="Externa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2.emf"/></Relationships>
</file>

<file path=ppt/slides/_rels/slide9.xml.rels><?xml version="1.0" encoding="UTF-8" standalone="yes"?>
<Relationships xmlns="http://schemas.openxmlformats.org/package/2006/relationships"><Relationship Id="rId3" Type="http://schemas.openxmlformats.org/officeDocument/2006/relationships/oleObject" Target="https://colegiohumboldt-my.sharepoint.com/personal/phofer_colegiohumboldt_cr/Documents/Contabilidad/Informe_Tesorero_2024/Stammdaten_Informe_2024.xlsx!Filmina9!%5bStammdaten_Informe_2024.xlsx%5dFilmina9%20Chart%202" TargetMode="Externa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97E2C4-C9B2-4E11-AF51-1DDD5AE7C53C}"/>
              </a:ext>
            </a:extLst>
          </p:cNvPr>
          <p:cNvSpPr>
            <a:spLocks noGrp="1"/>
          </p:cNvSpPr>
          <p:nvPr>
            <p:ph type="title"/>
          </p:nvPr>
        </p:nvSpPr>
        <p:spPr>
          <a:xfrm>
            <a:off x="654968" y="2420888"/>
            <a:ext cx="8229600" cy="1143000"/>
          </a:xfrm>
        </p:spPr>
        <p:txBody>
          <a:bodyPr/>
          <a:lstStyle/>
          <a:p>
            <a:r>
              <a:rPr lang="es-CR" altLang="es-ES" dirty="0">
                <a:ea typeface="ＭＳ Ｐゴシック" charset="-128"/>
              </a:rPr>
              <a:t>Asociación Institución Cultural Germano Costarricense</a:t>
            </a:r>
            <a:endParaRPr lang="es-CR" dirty="0"/>
          </a:p>
        </p:txBody>
      </p:sp>
      <p:sp>
        <p:nvSpPr>
          <p:cNvPr id="5" name="CuadroTexto 4">
            <a:extLst>
              <a:ext uri="{FF2B5EF4-FFF2-40B4-BE49-F238E27FC236}">
                <a16:creationId xmlns:a16="http://schemas.microsoft.com/office/drawing/2014/main" id="{A471A599-8284-4A44-A28C-34D40CEBACC0}"/>
              </a:ext>
            </a:extLst>
          </p:cNvPr>
          <p:cNvSpPr txBox="1"/>
          <p:nvPr/>
        </p:nvSpPr>
        <p:spPr>
          <a:xfrm>
            <a:off x="2483768" y="3660123"/>
            <a:ext cx="4572000" cy="535531"/>
          </a:xfrm>
          <a:prstGeom prst="rect">
            <a:avLst/>
          </a:prstGeom>
          <a:noFill/>
        </p:spPr>
        <p:txBody>
          <a:bodyPr wrap="square">
            <a:spAutoFit/>
          </a:bodyPr>
          <a:lstStyle/>
          <a:p>
            <a:pPr algn="ctr" eaLnBrk="1" hangingPunct="1">
              <a:lnSpc>
                <a:spcPct val="80000"/>
              </a:lnSpc>
            </a:pPr>
            <a:r>
              <a:rPr lang="es-CR" altLang="es-ES" sz="1800" dirty="0">
                <a:ea typeface="ＭＳ Ｐゴシック" charset="-128"/>
              </a:rPr>
              <a:t>Informe del tesorero para el periodo del</a:t>
            </a:r>
          </a:p>
          <a:p>
            <a:pPr algn="ctr" eaLnBrk="1" hangingPunct="1">
              <a:lnSpc>
                <a:spcPct val="80000"/>
              </a:lnSpc>
            </a:pPr>
            <a:r>
              <a:rPr lang="es-CR" altLang="es-ES" sz="1800" dirty="0">
                <a:ea typeface="ＭＳ Ｐゴシック" charset="-128"/>
              </a:rPr>
              <a:t>01.01.2023 – 31.12.2023</a:t>
            </a:r>
            <a:endParaRPr lang="en-US" altLang="es-ES" sz="1800" dirty="0">
              <a:ea typeface="ＭＳ Ｐゴシック" charset="-128"/>
            </a:endParaRPr>
          </a:p>
        </p:txBody>
      </p:sp>
      <p:sp>
        <p:nvSpPr>
          <p:cNvPr id="6" name="Freeform 7">
            <a:extLst>
              <a:ext uri="{FF2B5EF4-FFF2-40B4-BE49-F238E27FC236}">
                <a16:creationId xmlns:a16="http://schemas.microsoft.com/office/drawing/2014/main" id="{90AEDA59-E483-4A19-8270-0AD84EE638F4}"/>
              </a:ext>
            </a:extLst>
          </p:cNvPr>
          <p:cNvSpPr/>
          <p:nvPr/>
        </p:nvSpPr>
        <p:spPr>
          <a:xfrm>
            <a:off x="3347864" y="790115"/>
            <a:ext cx="2206104" cy="787763"/>
          </a:xfrm>
          <a:custGeom>
            <a:avLst/>
            <a:gdLst/>
            <a:ahLst/>
            <a:cxnLst/>
            <a:rect l="l" t="t" r="r" b="b"/>
            <a:pathLst>
              <a:path w="4628778" h="1652860">
                <a:moveTo>
                  <a:pt x="0" y="0"/>
                </a:moveTo>
                <a:lnTo>
                  <a:pt x="4628778" y="0"/>
                </a:lnTo>
                <a:lnTo>
                  <a:pt x="4628778" y="1652859"/>
                </a:lnTo>
                <a:lnTo>
                  <a:pt x="0" y="1652859"/>
                </a:lnTo>
                <a:lnTo>
                  <a:pt x="0" y="0"/>
                </a:lnTo>
                <a:close/>
              </a:path>
            </a:pathLst>
          </a:custGeom>
          <a:blipFill>
            <a:blip r:embed="rId2"/>
            <a:stretch>
              <a:fillRect/>
            </a:stretch>
          </a:blipFill>
        </p:spPr>
      </p:sp>
      <p:sp>
        <p:nvSpPr>
          <p:cNvPr id="7" name="CuadroTexto 6">
            <a:extLst>
              <a:ext uri="{FF2B5EF4-FFF2-40B4-BE49-F238E27FC236}">
                <a16:creationId xmlns:a16="http://schemas.microsoft.com/office/drawing/2014/main" id="{B22CA9B6-8157-4E50-A064-21451FF91DCC}"/>
              </a:ext>
            </a:extLst>
          </p:cNvPr>
          <p:cNvSpPr txBox="1"/>
          <p:nvPr/>
        </p:nvSpPr>
        <p:spPr>
          <a:xfrm>
            <a:off x="2267744" y="4797152"/>
            <a:ext cx="4680520" cy="535531"/>
          </a:xfrm>
          <a:prstGeom prst="rect">
            <a:avLst/>
          </a:prstGeom>
          <a:noFill/>
        </p:spPr>
        <p:txBody>
          <a:bodyPr wrap="square">
            <a:spAutoFit/>
          </a:bodyPr>
          <a:lstStyle/>
          <a:p>
            <a:pPr algn="ctr" eaLnBrk="1" hangingPunct="1">
              <a:lnSpc>
                <a:spcPct val="80000"/>
              </a:lnSpc>
            </a:pPr>
            <a:r>
              <a:rPr lang="es-CR" altLang="es-ES" sz="1800" dirty="0">
                <a:ea typeface="ＭＳ Ｐゴシック" charset="-128"/>
              </a:rPr>
              <a:t>Asamblea de Asociados de la ICGC</a:t>
            </a:r>
          </a:p>
          <a:p>
            <a:pPr algn="ctr" eaLnBrk="1" hangingPunct="1">
              <a:lnSpc>
                <a:spcPct val="80000"/>
              </a:lnSpc>
            </a:pPr>
            <a:r>
              <a:rPr lang="es-CR" altLang="es-ES" dirty="0"/>
              <a:t>21 de marzo, 2024</a:t>
            </a:r>
            <a:endParaRPr lang="en-US" altLang="es-ES" sz="1800" dirty="0">
              <a:ea typeface="ＭＳ Ｐゴシック" charset="-128"/>
            </a:endParaRPr>
          </a:p>
        </p:txBody>
      </p:sp>
    </p:spTree>
    <p:extLst>
      <p:ext uri="{BB962C8B-B14F-4D97-AF65-F5344CB8AC3E}">
        <p14:creationId xmlns:p14="http://schemas.microsoft.com/office/powerpoint/2010/main" val="1147162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95288" y="404813"/>
            <a:ext cx="8229600" cy="1079500"/>
          </a:xfrm>
        </p:spPr>
        <p:txBody>
          <a:bodyPr/>
          <a:lstStyle/>
          <a:p>
            <a:pPr eaLnBrk="1" hangingPunct="1"/>
            <a:br>
              <a:rPr lang="en-US" altLang="es-ES" sz="3200">
                <a:ea typeface="ＭＳ Ｐゴシック" charset="-128"/>
              </a:rPr>
            </a:br>
            <a:endParaRPr lang="en-US" altLang="es-ES" sz="3200">
              <a:ea typeface="ＭＳ Ｐゴシック" charset="-128"/>
            </a:endParaRPr>
          </a:p>
        </p:txBody>
      </p:sp>
      <p:sp>
        <p:nvSpPr>
          <p:cNvPr id="21507" name="Rectangle 8"/>
          <p:cNvSpPr>
            <a:spLocks noChangeArrowheads="1"/>
          </p:cNvSpPr>
          <p:nvPr/>
        </p:nvSpPr>
        <p:spPr bwMode="auto">
          <a:xfrm>
            <a:off x="1" y="260350"/>
            <a:ext cx="9037636"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800">
                <a:solidFill>
                  <a:schemeClr val="tx1"/>
                </a:solidFill>
                <a:latin typeface="Trebuchet MS" charset="0"/>
                <a:ea typeface="ＭＳ Ｐゴシック" charset="-128"/>
              </a:defRPr>
            </a:lvl1pPr>
            <a:lvl2pPr marL="742950" indent="-285750">
              <a:spcBef>
                <a:spcPct val="20000"/>
              </a:spcBef>
              <a:buChar char="–"/>
              <a:defRPr sz="2400">
                <a:solidFill>
                  <a:schemeClr val="tx1"/>
                </a:solidFill>
                <a:latin typeface="Trebuchet MS" charset="0"/>
                <a:ea typeface="ＭＳ Ｐゴシック" charset="-128"/>
              </a:defRPr>
            </a:lvl2pPr>
            <a:lvl3pPr marL="1143000" indent="-228600">
              <a:spcBef>
                <a:spcPct val="20000"/>
              </a:spcBef>
              <a:buChar char="•"/>
              <a:defRPr sz="2000">
                <a:solidFill>
                  <a:schemeClr val="tx1"/>
                </a:solidFill>
                <a:latin typeface="Trebuchet MS" charset="0"/>
                <a:ea typeface="ＭＳ Ｐゴシック" charset="-128"/>
              </a:defRPr>
            </a:lvl3pPr>
            <a:lvl4pPr marL="1600200" indent="-228600">
              <a:spcBef>
                <a:spcPct val="20000"/>
              </a:spcBef>
              <a:buChar char="–"/>
              <a:defRPr>
                <a:solidFill>
                  <a:schemeClr val="tx1"/>
                </a:solidFill>
                <a:latin typeface="Trebuchet MS" charset="0"/>
                <a:ea typeface="ＭＳ Ｐゴシック" charset="-128"/>
              </a:defRPr>
            </a:lvl4pPr>
            <a:lvl5pPr marL="2057400" indent="-228600">
              <a:spcBef>
                <a:spcPct val="20000"/>
              </a:spcBef>
              <a:buChar char="»"/>
              <a:defRPr sz="1600">
                <a:solidFill>
                  <a:schemeClr val="tx1"/>
                </a:solidFill>
                <a:latin typeface="Trebuchet MS" charset="0"/>
                <a:ea typeface="ＭＳ Ｐゴシック" charset="-128"/>
              </a:defRPr>
            </a:lvl5pPr>
            <a:lvl6pPr marL="2514600" indent="-228600" eaLnBrk="0" fontAlgn="base" hangingPunct="0">
              <a:spcBef>
                <a:spcPct val="20000"/>
              </a:spcBef>
              <a:spcAft>
                <a:spcPct val="0"/>
              </a:spcAft>
              <a:buChar char="»"/>
              <a:defRPr sz="1600">
                <a:solidFill>
                  <a:schemeClr val="tx1"/>
                </a:solidFill>
                <a:latin typeface="Trebuchet MS" charset="0"/>
                <a:ea typeface="ＭＳ Ｐゴシック" charset="-128"/>
              </a:defRPr>
            </a:lvl6pPr>
            <a:lvl7pPr marL="2971800" indent="-228600" eaLnBrk="0" fontAlgn="base" hangingPunct="0">
              <a:spcBef>
                <a:spcPct val="20000"/>
              </a:spcBef>
              <a:spcAft>
                <a:spcPct val="0"/>
              </a:spcAft>
              <a:buChar char="»"/>
              <a:defRPr sz="1600">
                <a:solidFill>
                  <a:schemeClr val="tx1"/>
                </a:solidFill>
                <a:latin typeface="Trebuchet MS" charset="0"/>
                <a:ea typeface="ＭＳ Ｐゴシック" charset="-128"/>
              </a:defRPr>
            </a:lvl7pPr>
            <a:lvl8pPr marL="3429000" indent="-228600" eaLnBrk="0" fontAlgn="base" hangingPunct="0">
              <a:spcBef>
                <a:spcPct val="20000"/>
              </a:spcBef>
              <a:spcAft>
                <a:spcPct val="0"/>
              </a:spcAft>
              <a:buChar char="»"/>
              <a:defRPr sz="1600">
                <a:solidFill>
                  <a:schemeClr val="tx1"/>
                </a:solidFill>
                <a:latin typeface="Trebuchet MS" charset="0"/>
                <a:ea typeface="ＭＳ Ｐゴシック" charset="-128"/>
              </a:defRPr>
            </a:lvl8pPr>
            <a:lvl9pPr marL="3886200" indent="-228600" eaLnBrk="0" fontAlgn="base" hangingPunct="0">
              <a:spcBef>
                <a:spcPct val="20000"/>
              </a:spcBef>
              <a:spcAft>
                <a:spcPct val="0"/>
              </a:spcAft>
              <a:buChar char="»"/>
              <a:defRPr sz="1600">
                <a:solidFill>
                  <a:schemeClr val="tx1"/>
                </a:solidFill>
                <a:latin typeface="Trebuchet MS" charset="0"/>
                <a:ea typeface="ＭＳ Ｐゴシック" charset="-128"/>
              </a:defRPr>
            </a:lvl9pPr>
          </a:lstStyle>
          <a:p>
            <a:pPr algn="ctr" eaLnBrk="1" hangingPunct="1">
              <a:spcBef>
                <a:spcPct val="0"/>
              </a:spcBef>
              <a:buFontTx/>
              <a:buNone/>
            </a:pPr>
            <a:r>
              <a:rPr lang="es-ES_tradnl" altLang="es-ES" sz="2200" b="1" dirty="0">
                <a:solidFill>
                  <a:schemeClr val="tx2"/>
                </a:solidFill>
              </a:rPr>
              <a:t>Para el 2024 aplicamos un aumento moderado, para asegurar la calidad de la educación</a:t>
            </a:r>
          </a:p>
        </p:txBody>
      </p:sp>
      <p:sp>
        <p:nvSpPr>
          <p:cNvPr id="21508" name="Text Box 9"/>
          <p:cNvSpPr txBox="1">
            <a:spLocks noChangeArrowheads="1"/>
          </p:cNvSpPr>
          <p:nvPr/>
        </p:nvSpPr>
        <p:spPr bwMode="auto">
          <a:xfrm>
            <a:off x="153492" y="5013176"/>
            <a:ext cx="8713787" cy="461665"/>
          </a:xfrm>
          <a:prstGeom prst="rect">
            <a:avLst/>
          </a:prstGeom>
          <a:solidFill>
            <a:srgbClr val="D4E7B1"/>
          </a:solidFill>
          <a:ln w="9525">
            <a:solidFill>
              <a:schemeClr val="tx1"/>
            </a:solidFill>
            <a:miter lim="800000"/>
            <a:headEnd/>
            <a:tailEnd/>
          </a:ln>
        </p:spPr>
        <p:txBody>
          <a:bodyPr>
            <a:spAutoFit/>
          </a:bodyPr>
          <a:lstStyle>
            <a:lvl1pPr>
              <a:spcBef>
                <a:spcPct val="20000"/>
              </a:spcBef>
              <a:buChar char="•"/>
              <a:defRPr sz="2800">
                <a:solidFill>
                  <a:schemeClr val="tx1"/>
                </a:solidFill>
                <a:latin typeface="Trebuchet MS" charset="0"/>
                <a:ea typeface="ＭＳ Ｐゴシック" charset="-128"/>
              </a:defRPr>
            </a:lvl1pPr>
            <a:lvl2pPr marL="742950" indent="-285750">
              <a:spcBef>
                <a:spcPct val="20000"/>
              </a:spcBef>
              <a:buChar char="–"/>
              <a:defRPr sz="2400">
                <a:solidFill>
                  <a:schemeClr val="tx1"/>
                </a:solidFill>
                <a:latin typeface="Trebuchet MS" charset="0"/>
                <a:ea typeface="ＭＳ Ｐゴシック" charset="-128"/>
              </a:defRPr>
            </a:lvl2pPr>
            <a:lvl3pPr marL="1143000" indent="-228600">
              <a:spcBef>
                <a:spcPct val="20000"/>
              </a:spcBef>
              <a:buChar char="•"/>
              <a:defRPr sz="2000">
                <a:solidFill>
                  <a:schemeClr val="tx1"/>
                </a:solidFill>
                <a:latin typeface="Trebuchet MS" charset="0"/>
                <a:ea typeface="ＭＳ Ｐゴシック" charset="-128"/>
              </a:defRPr>
            </a:lvl3pPr>
            <a:lvl4pPr marL="1600200" indent="-228600">
              <a:spcBef>
                <a:spcPct val="20000"/>
              </a:spcBef>
              <a:buChar char="–"/>
              <a:defRPr>
                <a:solidFill>
                  <a:schemeClr val="tx1"/>
                </a:solidFill>
                <a:latin typeface="Trebuchet MS" charset="0"/>
                <a:ea typeface="ＭＳ Ｐゴシック" charset="-128"/>
              </a:defRPr>
            </a:lvl4pPr>
            <a:lvl5pPr marL="2057400" indent="-228600">
              <a:spcBef>
                <a:spcPct val="20000"/>
              </a:spcBef>
              <a:buChar char="»"/>
              <a:defRPr sz="1600">
                <a:solidFill>
                  <a:schemeClr val="tx1"/>
                </a:solidFill>
                <a:latin typeface="Trebuchet MS" charset="0"/>
                <a:ea typeface="ＭＳ Ｐゴシック" charset="-128"/>
              </a:defRPr>
            </a:lvl5pPr>
            <a:lvl6pPr marL="2514600" indent="-228600" eaLnBrk="0" fontAlgn="base" hangingPunct="0">
              <a:spcBef>
                <a:spcPct val="20000"/>
              </a:spcBef>
              <a:spcAft>
                <a:spcPct val="0"/>
              </a:spcAft>
              <a:buChar char="»"/>
              <a:defRPr sz="1600">
                <a:solidFill>
                  <a:schemeClr val="tx1"/>
                </a:solidFill>
                <a:latin typeface="Trebuchet MS" charset="0"/>
                <a:ea typeface="ＭＳ Ｐゴシック" charset="-128"/>
              </a:defRPr>
            </a:lvl6pPr>
            <a:lvl7pPr marL="2971800" indent="-228600" eaLnBrk="0" fontAlgn="base" hangingPunct="0">
              <a:spcBef>
                <a:spcPct val="20000"/>
              </a:spcBef>
              <a:spcAft>
                <a:spcPct val="0"/>
              </a:spcAft>
              <a:buChar char="»"/>
              <a:defRPr sz="1600">
                <a:solidFill>
                  <a:schemeClr val="tx1"/>
                </a:solidFill>
                <a:latin typeface="Trebuchet MS" charset="0"/>
                <a:ea typeface="ＭＳ Ｐゴシック" charset="-128"/>
              </a:defRPr>
            </a:lvl7pPr>
            <a:lvl8pPr marL="3429000" indent="-228600" eaLnBrk="0" fontAlgn="base" hangingPunct="0">
              <a:spcBef>
                <a:spcPct val="20000"/>
              </a:spcBef>
              <a:spcAft>
                <a:spcPct val="0"/>
              </a:spcAft>
              <a:buChar char="»"/>
              <a:defRPr sz="1600">
                <a:solidFill>
                  <a:schemeClr val="tx1"/>
                </a:solidFill>
                <a:latin typeface="Trebuchet MS" charset="0"/>
                <a:ea typeface="ＭＳ Ｐゴシック" charset="-128"/>
              </a:defRPr>
            </a:lvl8pPr>
            <a:lvl9pPr marL="3886200" indent="-228600" eaLnBrk="0" fontAlgn="base" hangingPunct="0">
              <a:spcBef>
                <a:spcPct val="20000"/>
              </a:spcBef>
              <a:spcAft>
                <a:spcPct val="0"/>
              </a:spcAft>
              <a:buChar char="»"/>
              <a:defRPr sz="1600">
                <a:solidFill>
                  <a:schemeClr val="tx1"/>
                </a:solidFill>
                <a:latin typeface="Trebuchet MS" charset="0"/>
                <a:ea typeface="ＭＳ Ｐゴシック" charset="-128"/>
              </a:defRPr>
            </a:lvl9pPr>
          </a:lstStyle>
          <a:p>
            <a:pPr eaLnBrk="1" hangingPunct="1">
              <a:spcBef>
                <a:spcPct val="0"/>
              </a:spcBef>
              <a:buFontTx/>
              <a:buNone/>
            </a:pPr>
            <a:r>
              <a:rPr lang="es-CR" altLang="es-ES" sz="1200" dirty="0">
                <a:latin typeface="+mj-lt"/>
              </a:rPr>
              <a:t>En el año 2023, las tarifas de las mensualidades aumentaron un 5.75%. La inflación real del 2023 fue negativo, en un 1.77%. Para el año 2024 las tarifas aumentaron en un 3.26%, la meta del BCCR sigue siendo 3% (+/- 1%). </a:t>
            </a:r>
          </a:p>
        </p:txBody>
      </p:sp>
      <p:graphicFrame>
        <p:nvGraphicFramePr>
          <p:cNvPr id="2" name="Objeto 1">
            <a:extLst>
              <a:ext uri="{FF2B5EF4-FFF2-40B4-BE49-F238E27FC236}">
                <a16:creationId xmlns:a16="http://schemas.microsoft.com/office/drawing/2014/main" id="{F6F0638D-DA20-4B08-931E-B6F9A982FE1E}"/>
              </a:ext>
            </a:extLst>
          </p:cNvPr>
          <p:cNvGraphicFramePr>
            <a:graphicFrameLocks noChangeAspect="1"/>
          </p:cNvGraphicFramePr>
          <p:nvPr>
            <p:extLst>
              <p:ext uri="{D42A27DB-BD31-4B8C-83A1-F6EECF244321}">
                <p14:modId xmlns:p14="http://schemas.microsoft.com/office/powerpoint/2010/main" val="1179575454"/>
              </p:ext>
            </p:extLst>
          </p:nvPr>
        </p:nvGraphicFramePr>
        <p:xfrm>
          <a:off x="585788" y="1287463"/>
          <a:ext cx="7972425" cy="3248025"/>
        </p:xfrm>
        <a:graphic>
          <a:graphicData uri="http://schemas.openxmlformats.org/presentationml/2006/ole">
            <mc:AlternateContent xmlns:mc="http://schemas.openxmlformats.org/markup-compatibility/2006">
              <mc:Choice xmlns:v="urn:schemas-microsoft-com:vml" Requires="v">
                <p:oleObj spid="_x0000_s7170" name="Worksheet" r:id="rId3" imgW="7972458" imgH="3248051" progId="Excel.Sheet.12">
                  <p:link updateAutomatic="1"/>
                </p:oleObj>
              </mc:Choice>
              <mc:Fallback>
                <p:oleObj name="Worksheet" r:id="rId3" imgW="7972458" imgH="3248051" progId="Excel.Sheet.12">
                  <p:link updateAutomatic="1"/>
                  <p:pic>
                    <p:nvPicPr>
                      <p:cNvPr id="2" name="Objeto 1">
                        <a:extLst>
                          <a:ext uri="{FF2B5EF4-FFF2-40B4-BE49-F238E27FC236}">
                            <a16:creationId xmlns:a16="http://schemas.microsoft.com/office/drawing/2014/main" id="{F6F0638D-DA20-4B08-931E-B6F9A982FE1E}"/>
                          </a:ext>
                        </a:extLst>
                      </p:cNvPr>
                      <p:cNvPicPr/>
                      <p:nvPr/>
                    </p:nvPicPr>
                    <p:blipFill>
                      <a:blip r:embed="rId4"/>
                      <a:stretch>
                        <a:fillRect/>
                      </a:stretch>
                    </p:blipFill>
                    <p:spPr>
                      <a:xfrm>
                        <a:off x="585788" y="1287463"/>
                        <a:ext cx="7972425" cy="3248025"/>
                      </a:xfrm>
                      <a:prstGeom prst="rect">
                        <a:avLst/>
                      </a:prstGeom>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to 2">
            <a:extLst>
              <a:ext uri="{FF2B5EF4-FFF2-40B4-BE49-F238E27FC236}">
                <a16:creationId xmlns:a16="http://schemas.microsoft.com/office/drawing/2014/main" id="{C7C7CDAC-F880-46CE-987C-39B4142E48DB}"/>
              </a:ext>
            </a:extLst>
          </p:cNvPr>
          <p:cNvGraphicFramePr>
            <a:graphicFrameLocks noChangeAspect="1"/>
          </p:cNvGraphicFramePr>
          <p:nvPr>
            <p:extLst>
              <p:ext uri="{D42A27DB-BD31-4B8C-83A1-F6EECF244321}">
                <p14:modId xmlns:p14="http://schemas.microsoft.com/office/powerpoint/2010/main" val="1919482525"/>
              </p:ext>
            </p:extLst>
          </p:nvPr>
        </p:nvGraphicFramePr>
        <p:xfrm>
          <a:off x="267393" y="511867"/>
          <a:ext cx="6893161" cy="6010461"/>
        </p:xfrm>
        <a:graphic>
          <a:graphicData uri="http://schemas.openxmlformats.org/presentationml/2006/ole">
            <mc:AlternateContent xmlns:mc="http://schemas.openxmlformats.org/markup-compatibility/2006">
              <mc:Choice xmlns:v="urn:schemas-microsoft-com:vml" Requires="v">
                <p:oleObj spid="_x0000_s8194" name="Worksheet" r:id="rId3" imgW="9912214" imgH="8642269" progId="Excel.Sheet.12">
                  <p:link updateAutomatic="1"/>
                </p:oleObj>
              </mc:Choice>
              <mc:Fallback>
                <p:oleObj name="Worksheet" r:id="rId3" imgW="9912214" imgH="8642269" progId="Excel.Sheet.12">
                  <p:link updateAutomatic="1"/>
                  <p:pic>
                    <p:nvPicPr>
                      <p:cNvPr id="3" name="Objeto 2">
                        <a:extLst>
                          <a:ext uri="{FF2B5EF4-FFF2-40B4-BE49-F238E27FC236}">
                            <a16:creationId xmlns:a16="http://schemas.microsoft.com/office/drawing/2014/main" id="{C7C7CDAC-F880-46CE-987C-39B4142E48DB}"/>
                          </a:ext>
                        </a:extLst>
                      </p:cNvPr>
                      <p:cNvPicPr/>
                      <p:nvPr/>
                    </p:nvPicPr>
                    <p:blipFill>
                      <a:blip r:embed="rId4"/>
                      <a:stretch>
                        <a:fillRect/>
                      </a:stretch>
                    </p:blipFill>
                    <p:spPr>
                      <a:xfrm>
                        <a:off x="267393" y="511867"/>
                        <a:ext cx="6893161" cy="6010461"/>
                      </a:xfrm>
                      <a:prstGeom prst="rect">
                        <a:avLst/>
                      </a:prstGeom>
                    </p:spPr>
                  </p:pic>
                </p:oleObj>
              </mc:Fallback>
            </mc:AlternateContent>
          </a:graphicData>
        </a:graphic>
      </p:graphicFrame>
      <p:sp>
        <p:nvSpPr>
          <p:cNvPr id="25602" name="Rectangle 2"/>
          <p:cNvSpPr>
            <a:spLocks noGrp="1" noChangeArrowheads="1"/>
          </p:cNvSpPr>
          <p:nvPr>
            <p:ph type="title"/>
          </p:nvPr>
        </p:nvSpPr>
        <p:spPr>
          <a:xfrm>
            <a:off x="169764" y="-106042"/>
            <a:ext cx="8804471" cy="1143000"/>
          </a:xfrm>
        </p:spPr>
        <p:txBody>
          <a:bodyPr/>
          <a:lstStyle/>
          <a:p>
            <a:pPr eaLnBrk="1" hangingPunct="1"/>
            <a:r>
              <a:rPr lang="es-CR" altLang="es-ES" sz="2200" b="1" dirty="0">
                <a:ea typeface="ＭＳ Ｐゴシック" charset="-128"/>
              </a:rPr>
              <a:t>Balance de Situación al 31 Diciembre del 2023 (Cifras en CRC) </a:t>
            </a:r>
            <a:br>
              <a:rPr lang="es-CR" altLang="es-ES" sz="2200" b="1" dirty="0">
                <a:ea typeface="ＭＳ Ｐゴシック" charset="-128"/>
              </a:rPr>
            </a:br>
            <a:endParaRPr lang="en-US" altLang="es-ES" sz="2200" b="1" dirty="0">
              <a:ea typeface="ＭＳ Ｐゴシック" charset="-128"/>
            </a:endParaRPr>
          </a:p>
        </p:txBody>
      </p:sp>
      <p:sp>
        <p:nvSpPr>
          <p:cNvPr id="10" name="Rectángulo 9"/>
          <p:cNvSpPr/>
          <p:nvPr/>
        </p:nvSpPr>
        <p:spPr>
          <a:xfrm>
            <a:off x="3164991" y="1327661"/>
            <a:ext cx="2952328" cy="191714"/>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dirty="0"/>
          </a:p>
        </p:txBody>
      </p:sp>
      <p:sp>
        <p:nvSpPr>
          <p:cNvPr id="11" name="Rectángulo redondeado 10"/>
          <p:cNvSpPr/>
          <p:nvPr/>
        </p:nvSpPr>
        <p:spPr>
          <a:xfrm>
            <a:off x="7244947" y="601742"/>
            <a:ext cx="1833929" cy="1145703"/>
          </a:xfrm>
          <a:prstGeom prst="round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ES" sz="1200" dirty="0">
                <a:solidFill>
                  <a:schemeClr val="tx1"/>
                </a:solidFill>
              </a:rPr>
              <a:t>Bonos del gobierno</a:t>
            </a:r>
          </a:p>
          <a:p>
            <a:pPr>
              <a:defRPr/>
            </a:pPr>
            <a:r>
              <a:rPr lang="es-ES" sz="1200" dirty="0">
                <a:solidFill>
                  <a:schemeClr val="tx1"/>
                </a:solidFill>
              </a:rPr>
              <a:t>2022: 2.070.000 USD</a:t>
            </a:r>
          </a:p>
          <a:p>
            <a:pPr>
              <a:defRPr/>
            </a:pPr>
            <a:r>
              <a:rPr lang="es-ES" sz="1200" dirty="0">
                <a:solidFill>
                  <a:schemeClr val="tx1"/>
                </a:solidFill>
              </a:rPr>
              <a:t>2023: 2.103.000 USD</a:t>
            </a:r>
            <a:br>
              <a:rPr lang="es-ES" sz="1200" dirty="0">
                <a:solidFill>
                  <a:schemeClr val="tx1"/>
                </a:solidFill>
              </a:rPr>
            </a:br>
            <a:r>
              <a:rPr lang="es-ES" sz="1200" dirty="0">
                <a:solidFill>
                  <a:schemeClr val="tx1"/>
                </a:solidFill>
              </a:rPr>
              <a:t>Valor en moneda local disminuye por el tipo de cambio</a:t>
            </a:r>
            <a:endParaRPr lang="es-CR" sz="1200" dirty="0">
              <a:solidFill>
                <a:schemeClr val="tx1"/>
              </a:solidFill>
            </a:endParaRPr>
          </a:p>
        </p:txBody>
      </p:sp>
      <p:cxnSp>
        <p:nvCxnSpPr>
          <p:cNvPr id="12" name="Conector recto de flecha 11"/>
          <p:cNvCxnSpPr>
            <a:cxnSpLocks/>
            <a:stCxn id="11" idx="1"/>
            <a:endCxn id="10" idx="3"/>
          </p:cNvCxnSpPr>
          <p:nvPr/>
        </p:nvCxnSpPr>
        <p:spPr>
          <a:xfrm flipH="1">
            <a:off x="6117319" y="1174594"/>
            <a:ext cx="1127628" cy="248924"/>
          </a:xfrm>
          <a:prstGeom prst="straightConnector1">
            <a:avLst/>
          </a:prstGeom>
          <a:ln w="47625">
            <a:solidFill>
              <a:srgbClr val="FFFF00">
                <a:alpha val="50000"/>
              </a:srgbClr>
            </a:solidFill>
            <a:tailEnd type="triangle"/>
          </a:ln>
        </p:spPr>
        <p:style>
          <a:lnRef idx="1">
            <a:schemeClr val="accent1"/>
          </a:lnRef>
          <a:fillRef idx="0">
            <a:schemeClr val="accent1"/>
          </a:fillRef>
          <a:effectRef idx="0">
            <a:schemeClr val="accent1"/>
          </a:effectRef>
          <a:fontRef idx="minor">
            <a:schemeClr val="tx1"/>
          </a:fontRef>
        </p:style>
      </p:cxnSp>
      <p:sp>
        <p:nvSpPr>
          <p:cNvPr id="26" name="Rectángulo 25"/>
          <p:cNvSpPr/>
          <p:nvPr/>
        </p:nvSpPr>
        <p:spPr>
          <a:xfrm>
            <a:off x="3170512" y="1525742"/>
            <a:ext cx="2952328" cy="175239"/>
          </a:xfrm>
          <a:prstGeom prst="rect">
            <a:avLst/>
          </a:prstGeom>
          <a:solidFill>
            <a:srgbClr val="FF9999">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dirty="0"/>
          </a:p>
        </p:txBody>
      </p:sp>
      <p:sp>
        <p:nvSpPr>
          <p:cNvPr id="27" name="Rectángulo redondeado 26"/>
          <p:cNvSpPr/>
          <p:nvPr/>
        </p:nvSpPr>
        <p:spPr>
          <a:xfrm>
            <a:off x="7309550" y="1872782"/>
            <a:ext cx="1751078" cy="288424"/>
          </a:xfrm>
          <a:prstGeom prst="roundRect">
            <a:avLst/>
          </a:prstGeom>
          <a:solidFill>
            <a:srgbClr val="FF9999">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CR" sz="1200" dirty="0" err="1">
                <a:solidFill>
                  <a:schemeClr val="tx1"/>
                </a:solidFill>
              </a:rPr>
              <a:t>CxC</a:t>
            </a:r>
            <a:r>
              <a:rPr lang="es-CR" sz="1200" dirty="0">
                <a:solidFill>
                  <a:schemeClr val="tx1"/>
                </a:solidFill>
              </a:rPr>
              <a:t> alumnos, otros</a:t>
            </a:r>
          </a:p>
        </p:txBody>
      </p:sp>
      <p:cxnSp>
        <p:nvCxnSpPr>
          <p:cNvPr id="28" name="Conector recto de flecha 27"/>
          <p:cNvCxnSpPr>
            <a:cxnSpLocks/>
            <a:stCxn id="27" idx="1"/>
            <a:endCxn id="26" idx="3"/>
          </p:cNvCxnSpPr>
          <p:nvPr/>
        </p:nvCxnSpPr>
        <p:spPr>
          <a:xfrm flipH="1" flipV="1">
            <a:off x="6122840" y="1613362"/>
            <a:ext cx="1186710" cy="403632"/>
          </a:xfrm>
          <a:prstGeom prst="straightConnector1">
            <a:avLst/>
          </a:prstGeom>
          <a:ln w="47625">
            <a:solidFill>
              <a:srgbClr val="FF9999">
                <a:alpha val="50000"/>
              </a:srgbClr>
            </a:solidFill>
            <a:tailEnd type="triangle"/>
          </a:ln>
        </p:spPr>
        <p:style>
          <a:lnRef idx="1">
            <a:schemeClr val="accent1"/>
          </a:lnRef>
          <a:fillRef idx="0">
            <a:schemeClr val="accent1"/>
          </a:fillRef>
          <a:effectRef idx="0">
            <a:schemeClr val="accent1"/>
          </a:effectRef>
          <a:fontRef idx="minor">
            <a:schemeClr val="tx1"/>
          </a:fontRef>
        </p:style>
      </p:cxnSp>
      <p:sp>
        <p:nvSpPr>
          <p:cNvPr id="25" name="Rectángulo 24">
            <a:extLst>
              <a:ext uri="{FF2B5EF4-FFF2-40B4-BE49-F238E27FC236}">
                <a16:creationId xmlns:a16="http://schemas.microsoft.com/office/drawing/2014/main" id="{AF5128A7-D2ED-4AB2-B13D-0FC9E1500B30}"/>
              </a:ext>
            </a:extLst>
          </p:cNvPr>
          <p:cNvSpPr/>
          <p:nvPr/>
        </p:nvSpPr>
        <p:spPr>
          <a:xfrm>
            <a:off x="3086685" y="3731956"/>
            <a:ext cx="2952328" cy="191714"/>
          </a:xfrm>
          <a:prstGeom prst="rect">
            <a:avLst/>
          </a:prstGeom>
          <a:solidFill>
            <a:srgbClr val="C5F8FD">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dirty="0"/>
          </a:p>
        </p:txBody>
      </p:sp>
      <p:sp>
        <p:nvSpPr>
          <p:cNvPr id="29" name="Rectángulo redondeado 26">
            <a:extLst>
              <a:ext uri="{FF2B5EF4-FFF2-40B4-BE49-F238E27FC236}">
                <a16:creationId xmlns:a16="http://schemas.microsoft.com/office/drawing/2014/main" id="{0692D9BD-258F-4BF9-9F52-ED3BC16EF4EC}"/>
              </a:ext>
            </a:extLst>
          </p:cNvPr>
          <p:cNvSpPr/>
          <p:nvPr/>
        </p:nvSpPr>
        <p:spPr>
          <a:xfrm>
            <a:off x="7255960" y="2828554"/>
            <a:ext cx="1833929" cy="1102380"/>
          </a:xfrm>
          <a:prstGeom prst="roundRect">
            <a:avLst/>
          </a:prstGeom>
          <a:solidFill>
            <a:srgbClr val="C5F8FD">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CR" sz="1200" dirty="0">
                <a:solidFill>
                  <a:schemeClr val="tx1"/>
                </a:solidFill>
              </a:rPr>
              <a:t>Amortización de los próximos 12 meses del Fideicomiso</a:t>
            </a:r>
          </a:p>
          <a:p>
            <a:pPr>
              <a:defRPr/>
            </a:pPr>
            <a:r>
              <a:rPr lang="es-CR" sz="1200" dirty="0">
                <a:solidFill>
                  <a:schemeClr val="tx1"/>
                </a:solidFill>
              </a:rPr>
              <a:t>2023: 583k $ x 645.90</a:t>
            </a:r>
          </a:p>
          <a:p>
            <a:pPr>
              <a:defRPr/>
            </a:pPr>
            <a:r>
              <a:rPr lang="es-CR" sz="1200" dirty="0">
                <a:solidFill>
                  <a:schemeClr val="tx1"/>
                </a:solidFill>
              </a:rPr>
              <a:t>2024: 600k $ x 526.88</a:t>
            </a:r>
          </a:p>
        </p:txBody>
      </p:sp>
      <p:cxnSp>
        <p:nvCxnSpPr>
          <p:cNvPr id="30" name="Conector recto de flecha 29">
            <a:extLst>
              <a:ext uri="{FF2B5EF4-FFF2-40B4-BE49-F238E27FC236}">
                <a16:creationId xmlns:a16="http://schemas.microsoft.com/office/drawing/2014/main" id="{95E5B80A-F28A-47D1-A4D5-4C440E6A738B}"/>
              </a:ext>
            </a:extLst>
          </p:cNvPr>
          <p:cNvCxnSpPr>
            <a:cxnSpLocks/>
            <a:stCxn id="29" idx="1"/>
            <a:endCxn id="25" idx="3"/>
          </p:cNvCxnSpPr>
          <p:nvPr/>
        </p:nvCxnSpPr>
        <p:spPr>
          <a:xfrm flipH="1">
            <a:off x="6039013" y="3379744"/>
            <a:ext cx="1216947" cy="448069"/>
          </a:xfrm>
          <a:prstGeom prst="straightConnector1">
            <a:avLst/>
          </a:prstGeom>
          <a:ln w="47625">
            <a:solidFill>
              <a:schemeClr val="accent1">
                <a:alpha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1" name="Rectángulo 30">
            <a:extLst>
              <a:ext uri="{FF2B5EF4-FFF2-40B4-BE49-F238E27FC236}">
                <a16:creationId xmlns:a16="http://schemas.microsoft.com/office/drawing/2014/main" id="{794E0C0E-9B8C-4689-99C1-EBD6A532C537}"/>
              </a:ext>
            </a:extLst>
          </p:cNvPr>
          <p:cNvSpPr/>
          <p:nvPr/>
        </p:nvSpPr>
        <p:spPr>
          <a:xfrm>
            <a:off x="3118685" y="3957510"/>
            <a:ext cx="2952328" cy="161789"/>
          </a:xfrm>
          <a:prstGeom prst="rect">
            <a:avLst/>
          </a:prstGeom>
          <a:solidFill>
            <a:srgbClr val="00B0F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dirty="0"/>
          </a:p>
        </p:txBody>
      </p:sp>
      <p:sp>
        <p:nvSpPr>
          <p:cNvPr id="32" name="Rectángulo redondeado 26">
            <a:extLst>
              <a:ext uri="{FF2B5EF4-FFF2-40B4-BE49-F238E27FC236}">
                <a16:creationId xmlns:a16="http://schemas.microsoft.com/office/drawing/2014/main" id="{F2512903-DA59-4B9A-BFE0-F97428A33BF3}"/>
              </a:ext>
            </a:extLst>
          </p:cNvPr>
          <p:cNvSpPr/>
          <p:nvPr/>
        </p:nvSpPr>
        <p:spPr>
          <a:xfrm>
            <a:off x="7301043" y="3995783"/>
            <a:ext cx="1751078" cy="500636"/>
          </a:xfrm>
          <a:prstGeom prst="roundRect">
            <a:avLst/>
          </a:prstGeom>
          <a:solidFill>
            <a:srgbClr val="00B0F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CR" sz="1200" dirty="0">
                <a:solidFill>
                  <a:schemeClr val="tx1"/>
                </a:solidFill>
              </a:rPr>
              <a:t>2022 incluyó compra de </a:t>
            </a:r>
            <a:r>
              <a:rPr lang="es-CR" sz="1200" dirty="0" err="1">
                <a:solidFill>
                  <a:schemeClr val="tx1"/>
                </a:solidFill>
              </a:rPr>
              <a:t>ipads</a:t>
            </a:r>
            <a:endParaRPr lang="es-CR" sz="1200" dirty="0">
              <a:solidFill>
                <a:schemeClr val="tx1"/>
              </a:solidFill>
            </a:endParaRPr>
          </a:p>
        </p:txBody>
      </p:sp>
      <p:cxnSp>
        <p:nvCxnSpPr>
          <p:cNvPr id="33" name="Conector recto de flecha 32">
            <a:extLst>
              <a:ext uri="{FF2B5EF4-FFF2-40B4-BE49-F238E27FC236}">
                <a16:creationId xmlns:a16="http://schemas.microsoft.com/office/drawing/2014/main" id="{4A063D45-D023-4AE4-8555-9C3EBCF90234}"/>
              </a:ext>
            </a:extLst>
          </p:cNvPr>
          <p:cNvCxnSpPr>
            <a:cxnSpLocks/>
            <a:stCxn id="32" idx="1"/>
            <a:endCxn id="31" idx="3"/>
          </p:cNvCxnSpPr>
          <p:nvPr/>
        </p:nvCxnSpPr>
        <p:spPr>
          <a:xfrm flipH="1" flipV="1">
            <a:off x="6071013" y="4038405"/>
            <a:ext cx="1230030" cy="207696"/>
          </a:xfrm>
          <a:prstGeom prst="straightConnector1">
            <a:avLst/>
          </a:prstGeom>
          <a:ln w="47625">
            <a:solidFill>
              <a:srgbClr val="00B0F0">
                <a:alpha val="50000"/>
              </a:srgbClr>
            </a:solidFill>
            <a:tailEnd type="triangle"/>
          </a:ln>
        </p:spPr>
        <p:style>
          <a:lnRef idx="1">
            <a:schemeClr val="accent1"/>
          </a:lnRef>
          <a:fillRef idx="0">
            <a:schemeClr val="accent1"/>
          </a:fillRef>
          <a:effectRef idx="0">
            <a:schemeClr val="accent1"/>
          </a:effectRef>
          <a:fontRef idx="minor">
            <a:schemeClr val="tx1"/>
          </a:fontRef>
        </p:style>
      </p:cxnSp>
      <p:sp>
        <p:nvSpPr>
          <p:cNvPr id="17" name="Rectángulo 16">
            <a:extLst>
              <a:ext uri="{FF2B5EF4-FFF2-40B4-BE49-F238E27FC236}">
                <a16:creationId xmlns:a16="http://schemas.microsoft.com/office/drawing/2014/main" id="{6FEF4B24-E7E7-47A4-8817-AF66A6C1296D}"/>
              </a:ext>
            </a:extLst>
          </p:cNvPr>
          <p:cNvSpPr/>
          <p:nvPr/>
        </p:nvSpPr>
        <p:spPr>
          <a:xfrm>
            <a:off x="3118685" y="4114245"/>
            <a:ext cx="2952328" cy="191714"/>
          </a:xfrm>
          <a:prstGeom prst="rect">
            <a:avLst/>
          </a:prstGeom>
          <a:solidFill>
            <a:srgbClr val="FF0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dirty="0"/>
          </a:p>
        </p:txBody>
      </p:sp>
      <p:sp>
        <p:nvSpPr>
          <p:cNvPr id="18" name="Rectángulo redondeado 26">
            <a:extLst>
              <a:ext uri="{FF2B5EF4-FFF2-40B4-BE49-F238E27FC236}">
                <a16:creationId xmlns:a16="http://schemas.microsoft.com/office/drawing/2014/main" id="{77C57534-F87A-44C8-AE4A-8409954EDDED}"/>
              </a:ext>
            </a:extLst>
          </p:cNvPr>
          <p:cNvSpPr/>
          <p:nvPr/>
        </p:nvSpPr>
        <p:spPr>
          <a:xfrm>
            <a:off x="7309550" y="4561268"/>
            <a:ext cx="1751078" cy="798529"/>
          </a:xfrm>
          <a:prstGeom prst="roundRect">
            <a:avLst/>
          </a:prstGeom>
          <a:solidFill>
            <a:srgbClr val="FF0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CR" sz="1200" dirty="0">
                <a:solidFill>
                  <a:schemeClr val="tx1"/>
                </a:solidFill>
              </a:rPr>
              <a:t>Reclasificación de parte de la provisión de </a:t>
            </a:r>
            <a:r>
              <a:rPr lang="es-CR" sz="1200" dirty="0" err="1">
                <a:solidFill>
                  <a:schemeClr val="tx1"/>
                </a:solidFill>
              </a:rPr>
              <a:t>Jupema</a:t>
            </a:r>
            <a:r>
              <a:rPr lang="es-CR" sz="1200" dirty="0">
                <a:solidFill>
                  <a:schemeClr val="tx1"/>
                </a:solidFill>
              </a:rPr>
              <a:t> a corto plazo</a:t>
            </a:r>
          </a:p>
        </p:txBody>
      </p:sp>
      <p:cxnSp>
        <p:nvCxnSpPr>
          <p:cNvPr id="19" name="Conector recto de flecha 18">
            <a:extLst>
              <a:ext uri="{FF2B5EF4-FFF2-40B4-BE49-F238E27FC236}">
                <a16:creationId xmlns:a16="http://schemas.microsoft.com/office/drawing/2014/main" id="{3E906319-7D53-4DCE-8C44-3FD9B3A8C60E}"/>
              </a:ext>
            </a:extLst>
          </p:cNvPr>
          <p:cNvCxnSpPr>
            <a:cxnSpLocks/>
            <a:stCxn id="18" idx="1"/>
            <a:endCxn id="17" idx="3"/>
          </p:cNvCxnSpPr>
          <p:nvPr/>
        </p:nvCxnSpPr>
        <p:spPr>
          <a:xfrm flipH="1" flipV="1">
            <a:off x="6071013" y="4210102"/>
            <a:ext cx="1238537" cy="750431"/>
          </a:xfrm>
          <a:prstGeom prst="straightConnector1">
            <a:avLst/>
          </a:prstGeom>
          <a:ln w="47625">
            <a:solidFill>
              <a:srgbClr val="FF0000">
                <a:alpha val="50000"/>
              </a:srgbClr>
            </a:solidFill>
            <a:tailEnd type="triangle"/>
          </a:ln>
        </p:spPr>
        <p:style>
          <a:lnRef idx="1">
            <a:schemeClr val="accent1"/>
          </a:lnRef>
          <a:fillRef idx="0">
            <a:schemeClr val="accent1"/>
          </a:fillRef>
          <a:effectRef idx="0">
            <a:schemeClr val="accent1"/>
          </a:effectRef>
          <a:fontRef idx="minor">
            <a:schemeClr val="tx1"/>
          </a:fontRef>
        </p:style>
      </p:cxnSp>
      <p:sp>
        <p:nvSpPr>
          <p:cNvPr id="34" name="Rectángulo 33">
            <a:extLst>
              <a:ext uri="{FF2B5EF4-FFF2-40B4-BE49-F238E27FC236}">
                <a16:creationId xmlns:a16="http://schemas.microsoft.com/office/drawing/2014/main" id="{A372B709-FCC6-4732-8DC4-F4D102E40D58}"/>
              </a:ext>
            </a:extLst>
          </p:cNvPr>
          <p:cNvSpPr/>
          <p:nvPr/>
        </p:nvSpPr>
        <p:spPr>
          <a:xfrm>
            <a:off x="3142874" y="5075046"/>
            <a:ext cx="2952328" cy="182426"/>
          </a:xfrm>
          <a:prstGeom prst="rect">
            <a:avLst/>
          </a:prstGeom>
          <a:solidFill>
            <a:srgbClr val="FF0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dirty="0"/>
          </a:p>
        </p:txBody>
      </p:sp>
      <p:cxnSp>
        <p:nvCxnSpPr>
          <p:cNvPr id="35" name="Conector recto de flecha 34">
            <a:extLst>
              <a:ext uri="{FF2B5EF4-FFF2-40B4-BE49-F238E27FC236}">
                <a16:creationId xmlns:a16="http://schemas.microsoft.com/office/drawing/2014/main" id="{51B24055-6D6D-4D08-A6E0-FBDFF1622198}"/>
              </a:ext>
            </a:extLst>
          </p:cNvPr>
          <p:cNvCxnSpPr>
            <a:cxnSpLocks/>
            <a:stCxn id="18" idx="1"/>
            <a:endCxn id="34" idx="3"/>
          </p:cNvCxnSpPr>
          <p:nvPr/>
        </p:nvCxnSpPr>
        <p:spPr>
          <a:xfrm flipH="1">
            <a:off x="6095202" y="4960533"/>
            <a:ext cx="1214348" cy="205726"/>
          </a:xfrm>
          <a:prstGeom prst="straightConnector1">
            <a:avLst/>
          </a:prstGeom>
          <a:ln w="47625">
            <a:solidFill>
              <a:srgbClr val="FF0000">
                <a:alpha val="50000"/>
              </a:srgbClr>
            </a:solidFill>
            <a:tailEnd type="triangle"/>
          </a:ln>
        </p:spPr>
        <p:style>
          <a:lnRef idx="1">
            <a:schemeClr val="accent1"/>
          </a:lnRef>
          <a:fillRef idx="0">
            <a:schemeClr val="accent1"/>
          </a:fillRef>
          <a:effectRef idx="0">
            <a:schemeClr val="accent1"/>
          </a:effectRef>
          <a:fontRef idx="minor">
            <a:schemeClr val="tx1"/>
          </a:fontRef>
        </p:style>
      </p:cxnSp>
      <p:sp>
        <p:nvSpPr>
          <p:cNvPr id="36" name="Rectángulo 35">
            <a:extLst>
              <a:ext uri="{FF2B5EF4-FFF2-40B4-BE49-F238E27FC236}">
                <a16:creationId xmlns:a16="http://schemas.microsoft.com/office/drawing/2014/main" id="{9CD00D01-6666-47FC-86EB-838212550715}"/>
              </a:ext>
            </a:extLst>
          </p:cNvPr>
          <p:cNvSpPr/>
          <p:nvPr/>
        </p:nvSpPr>
        <p:spPr>
          <a:xfrm>
            <a:off x="3142874" y="5256652"/>
            <a:ext cx="2952328" cy="182426"/>
          </a:xfrm>
          <a:prstGeom prst="rect">
            <a:avLst/>
          </a:prstGeom>
          <a:solidFill>
            <a:srgbClr val="FFC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dirty="0"/>
          </a:p>
        </p:txBody>
      </p:sp>
      <p:sp>
        <p:nvSpPr>
          <p:cNvPr id="37" name="Rectángulo redondeado 26">
            <a:extLst>
              <a:ext uri="{FF2B5EF4-FFF2-40B4-BE49-F238E27FC236}">
                <a16:creationId xmlns:a16="http://schemas.microsoft.com/office/drawing/2014/main" id="{00BCE61E-57FE-4157-91BD-96FF76AE2576}"/>
              </a:ext>
            </a:extLst>
          </p:cNvPr>
          <p:cNvSpPr/>
          <p:nvPr/>
        </p:nvSpPr>
        <p:spPr>
          <a:xfrm>
            <a:off x="7372567" y="5448723"/>
            <a:ext cx="1669040" cy="1082816"/>
          </a:xfrm>
          <a:prstGeom prst="roundRect">
            <a:avLst/>
          </a:prstGeom>
          <a:solidFill>
            <a:srgbClr val="FFC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CR" sz="1100" dirty="0">
                <a:solidFill>
                  <a:schemeClr val="tx1"/>
                </a:solidFill>
              </a:rPr>
              <a:t>Deuda con el Fideicomiso a largo plazo. Disminución por amortización y revaluación por tipo de cambio</a:t>
            </a:r>
          </a:p>
        </p:txBody>
      </p:sp>
      <p:cxnSp>
        <p:nvCxnSpPr>
          <p:cNvPr id="38" name="Conector recto de flecha 37">
            <a:extLst>
              <a:ext uri="{FF2B5EF4-FFF2-40B4-BE49-F238E27FC236}">
                <a16:creationId xmlns:a16="http://schemas.microsoft.com/office/drawing/2014/main" id="{54562D85-6169-465B-A32D-7602D8D21CF3}"/>
              </a:ext>
            </a:extLst>
          </p:cNvPr>
          <p:cNvCxnSpPr>
            <a:cxnSpLocks/>
            <a:stCxn id="37" idx="1"/>
            <a:endCxn id="36" idx="3"/>
          </p:cNvCxnSpPr>
          <p:nvPr/>
        </p:nvCxnSpPr>
        <p:spPr>
          <a:xfrm flipH="1" flipV="1">
            <a:off x="6095202" y="5347865"/>
            <a:ext cx="1277365" cy="642266"/>
          </a:xfrm>
          <a:prstGeom prst="straightConnector1">
            <a:avLst/>
          </a:prstGeom>
          <a:ln w="47625">
            <a:solidFill>
              <a:srgbClr val="FFC000">
                <a:alpha val="50000"/>
              </a:srgbClr>
            </a:solidFill>
            <a:tailEnd type="triangle"/>
          </a:ln>
        </p:spPr>
        <p:style>
          <a:lnRef idx="1">
            <a:schemeClr val="accent1"/>
          </a:lnRef>
          <a:fillRef idx="0">
            <a:schemeClr val="accent1"/>
          </a:fillRef>
          <a:effectRef idx="0">
            <a:schemeClr val="accent1"/>
          </a:effectRef>
          <a:fontRef idx="minor">
            <a:schemeClr val="tx1"/>
          </a:fontRef>
        </p:style>
      </p:cxnSp>
      <p:sp>
        <p:nvSpPr>
          <p:cNvPr id="43" name="Rectángulo 42">
            <a:extLst>
              <a:ext uri="{FF2B5EF4-FFF2-40B4-BE49-F238E27FC236}">
                <a16:creationId xmlns:a16="http://schemas.microsoft.com/office/drawing/2014/main" id="{ED6B6CF6-EF49-4D96-87CC-CB1A31EC0322}"/>
              </a:ext>
            </a:extLst>
          </p:cNvPr>
          <p:cNvSpPr/>
          <p:nvPr/>
        </p:nvSpPr>
        <p:spPr>
          <a:xfrm>
            <a:off x="3182647" y="1841755"/>
            <a:ext cx="2952328" cy="175239"/>
          </a:xfrm>
          <a:prstGeom prst="rect">
            <a:avLst/>
          </a:prstGeom>
          <a:solidFill>
            <a:srgbClr val="CCFF66">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dirty="0"/>
          </a:p>
        </p:txBody>
      </p:sp>
      <p:sp>
        <p:nvSpPr>
          <p:cNvPr id="44" name="Rectángulo redondeado 26">
            <a:extLst>
              <a:ext uri="{FF2B5EF4-FFF2-40B4-BE49-F238E27FC236}">
                <a16:creationId xmlns:a16="http://schemas.microsoft.com/office/drawing/2014/main" id="{005E5F9D-600A-4F49-92DC-4EA3428EB6D9}"/>
              </a:ext>
            </a:extLst>
          </p:cNvPr>
          <p:cNvSpPr/>
          <p:nvPr/>
        </p:nvSpPr>
        <p:spPr>
          <a:xfrm>
            <a:off x="7290529" y="2272828"/>
            <a:ext cx="1751078" cy="471255"/>
          </a:xfrm>
          <a:prstGeom prst="roundRect">
            <a:avLst/>
          </a:prstGeom>
          <a:solidFill>
            <a:srgbClr val="CCFF66">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CR" sz="1200" dirty="0">
                <a:solidFill>
                  <a:schemeClr val="tx1"/>
                </a:solidFill>
              </a:rPr>
              <a:t>Inventario y activos en tránsito</a:t>
            </a:r>
          </a:p>
        </p:txBody>
      </p:sp>
      <p:cxnSp>
        <p:nvCxnSpPr>
          <p:cNvPr id="45" name="Conector recto de flecha 44">
            <a:extLst>
              <a:ext uri="{FF2B5EF4-FFF2-40B4-BE49-F238E27FC236}">
                <a16:creationId xmlns:a16="http://schemas.microsoft.com/office/drawing/2014/main" id="{FF8D9E4E-D1EA-41AD-A2A4-FC42498E0C9C}"/>
              </a:ext>
            </a:extLst>
          </p:cNvPr>
          <p:cNvCxnSpPr>
            <a:cxnSpLocks/>
            <a:stCxn id="44" idx="1"/>
            <a:endCxn id="43" idx="3"/>
          </p:cNvCxnSpPr>
          <p:nvPr/>
        </p:nvCxnSpPr>
        <p:spPr>
          <a:xfrm flipH="1" flipV="1">
            <a:off x="6134975" y="1929375"/>
            <a:ext cx="1155554" cy="579081"/>
          </a:xfrm>
          <a:prstGeom prst="straightConnector1">
            <a:avLst/>
          </a:prstGeom>
          <a:ln w="47625">
            <a:solidFill>
              <a:srgbClr val="CCFF66">
                <a:alpha val="50000"/>
              </a:srgbClr>
            </a:solidFill>
            <a:tailEnd type="triangle"/>
          </a:ln>
        </p:spPr>
        <p:style>
          <a:lnRef idx="1">
            <a:schemeClr val="accent1"/>
          </a:lnRef>
          <a:fillRef idx="0">
            <a:schemeClr val="accent1"/>
          </a:fillRef>
          <a:effectRef idx="0">
            <a:schemeClr val="accent1"/>
          </a:effectRef>
          <a:fontRef idx="minor">
            <a:schemeClr val="tx1"/>
          </a:fontRef>
        </p:style>
      </p:cxnSp>
      <p:sp>
        <p:nvSpPr>
          <p:cNvPr id="50" name="Rectángulo 49">
            <a:extLst>
              <a:ext uri="{FF2B5EF4-FFF2-40B4-BE49-F238E27FC236}">
                <a16:creationId xmlns:a16="http://schemas.microsoft.com/office/drawing/2014/main" id="{E6F01E41-49F3-488B-8872-84942069F0D7}"/>
              </a:ext>
            </a:extLst>
          </p:cNvPr>
          <p:cNvSpPr/>
          <p:nvPr/>
        </p:nvSpPr>
        <p:spPr>
          <a:xfrm>
            <a:off x="3205928" y="2642344"/>
            <a:ext cx="2952328" cy="175239"/>
          </a:xfrm>
          <a:prstGeom prst="rect">
            <a:avLst/>
          </a:prstGeom>
          <a:solidFill>
            <a:srgbClr val="CCFF66">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dirty="0"/>
          </a:p>
        </p:txBody>
      </p:sp>
      <p:cxnSp>
        <p:nvCxnSpPr>
          <p:cNvPr id="51" name="Conector recto de flecha 50">
            <a:extLst>
              <a:ext uri="{FF2B5EF4-FFF2-40B4-BE49-F238E27FC236}">
                <a16:creationId xmlns:a16="http://schemas.microsoft.com/office/drawing/2014/main" id="{E159704E-93C0-475B-98B0-6C5EAB6346CA}"/>
              </a:ext>
            </a:extLst>
          </p:cNvPr>
          <p:cNvCxnSpPr>
            <a:cxnSpLocks/>
            <a:stCxn id="44" idx="1"/>
            <a:endCxn id="50" idx="3"/>
          </p:cNvCxnSpPr>
          <p:nvPr/>
        </p:nvCxnSpPr>
        <p:spPr>
          <a:xfrm flipH="1">
            <a:off x="6158256" y="2508456"/>
            <a:ext cx="1132273" cy="221508"/>
          </a:xfrm>
          <a:prstGeom prst="straightConnector1">
            <a:avLst/>
          </a:prstGeom>
          <a:ln w="47625">
            <a:solidFill>
              <a:srgbClr val="CCFF66">
                <a:alpha val="50000"/>
              </a:srgbClr>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1"/>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6"/>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8"/>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26" grpId="0" animBg="1"/>
      <p:bldP spid="27" grpId="0" animBg="1"/>
      <p:bldP spid="25" grpId="0" animBg="1"/>
      <p:bldP spid="29" grpId="0" animBg="1"/>
      <p:bldP spid="31" grpId="0" animBg="1"/>
      <p:bldP spid="32" grpId="0" animBg="1"/>
      <p:bldP spid="17" grpId="0" animBg="1"/>
      <p:bldP spid="18" grpId="0" animBg="1"/>
      <p:bldP spid="34" grpId="0" animBg="1"/>
      <p:bldP spid="36" grpId="0" animBg="1"/>
      <p:bldP spid="37" grpId="0" animBg="1"/>
      <p:bldP spid="43" grpId="0" animBg="1"/>
      <p:bldP spid="44" grpId="0" animBg="1"/>
      <p:bldP spid="5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2 Marcador de contenido">
            <a:extLst>
              <a:ext uri="{FF2B5EF4-FFF2-40B4-BE49-F238E27FC236}">
                <a16:creationId xmlns:a16="http://schemas.microsoft.com/office/drawing/2014/main" id="{07F1C7DC-0129-47CA-A26D-CD2B50B719DF}"/>
              </a:ext>
            </a:extLst>
          </p:cNvPr>
          <p:cNvSpPr txBox="1">
            <a:spLocks/>
          </p:cNvSpPr>
          <p:nvPr/>
        </p:nvSpPr>
        <p:spPr bwMode="auto">
          <a:xfrm>
            <a:off x="611560" y="296276"/>
            <a:ext cx="7920880" cy="393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FontTx/>
              <a:buNone/>
            </a:pPr>
            <a:r>
              <a:rPr lang="es-CR" altLang="es-ES" sz="2200" b="1" u="none" dirty="0">
                <a:latin typeface="+mj-lt"/>
              </a:rPr>
              <a:t>La composición de las Cuentas por Cobrar es sana y se mantuvo estable en el año 2023</a:t>
            </a:r>
            <a:endParaRPr lang="es-CR" altLang="es-ES" sz="2200" b="1" dirty="0">
              <a:latin typeface="+mj-lt"/>
            </a:endParaRPr>
          </a:p>
        </p:txBody>
      </p:sp>
      <p:graphicFrame>
        <p:nvGraphicFramePr>
          <p:cNvPr id="2" name="Objeto 1">
            <a:extLst>
              <a:ext uri="{FF2B5EF4-FFF2-40B4-BE49-F238E27FC236}">
                <a16:creationId xmlns:a16="http://schemas.microsoft.com/office/drawing/2014/main" id="{DE4A7597-F347-4BEB-BD2F-12715A0A7DC7}"/>
              </a:ext>
            </a:extLst>
          </p:cNvPr>
          <p:cNvGraphicFramePr>
            <a:graphicFrameLocks noChangeAspect="1"/>
          </p:cNvGraphicFramePr>
          <p:nvPr>
            <p:extLst>
              <p:ext uri="{D42A27DB-BD31-4B8C-83A1-F6EECF244321}">
                <p14:modId xmlns:p14="http://schemas.microsoft.com/office/powerpoint/2010/main" val="766220038"/>
              </p:ext>
            </p:extLst>
          </p:nvPr>
        </p:nvGraphicFramePr>
        <p:xfrm>
          <a:off x="666652" y="1190019"/>
          <a:ext cx="7920880" cy="5069593"/>
        </p:xfrm>
        <a:graphic>
          <a:graphicData uri="http://schemas.openxmlformats.org/presentationml/2006/ole">
            <mc:AlternateContent xmlns:mc="http://schemas.openxmlformats.org/markup-compatibility/2006">
              <mc:Choice xmlns:v="urn:schemas-microsoft-com:vml" Requires="v">
                <p:oleObj spid="_x0000_s9218" name="Worksheet" r:id="rId4" imgW="5657828" imgH="3619564" progId="Excel.Sheet.12">
                  <p:link updateAutomatic="1"/>
                </p:oleObj>
              </mc:Choice>
              <mc:Fallback>
                <p:oleObj name="Worksheet" r:id="rId4" imgW="5657828" imgH="3619564" progId="Excel.Sheet.12">
                  <p:link updateAutomatic="1"/>
                  <p:pic>
                    <p:nvPicPr>
                      <p:cNvPr id="2" name="Objeto 1">
                        <a:extLst>
                          <a:ext uri="{FF2B5EF4-FFF2-40B4-BE49-F238E27FC236}">
                            <a16:creationId xmlns:a16="http://schemas.microsoft.com/office/drawing/2014/main" id="{DE4A7597-F347-4BEB-BD2F-12715A0A7DC7}"/>
                          </a:ext>
                        </a:extLst>
                      </p:cNvPr>
                      <p:cNvPicPr/>
                      <p:nvPr/>
                    </p:nvPicPr>
                    <p:blipFill>
                      <a:blip r:embed="rId5"/>
                      <a:stretch>
                        <a:fillRect/>
                      </a:stretch>
                    </p:blipFill>
                    <p:spPr>
                      <a:xfrm>
                        <a:off x="666652" y="1190019"/>
                        <a:ext cx="7920880" cy="5069593"/>
                      </a:xfrm>
                      <a:prstGeom prst="rect">
                        <a:avLst/>
                      </a:prstGeom>
                    </p:spPr>
                  </p:pic>
                </p:oleObj>
              </mc:Fallback>
            </mc:AlternateContent>
          </a:graphicData>
        </a:graphic>
      </p:graphicFrame>
    </p:spTree>
    <p:extLst>
      <p:ext uri="{BB962C8B-B14F-4D97-AF65-F5344CB8AC3E}">
        <p14:creationId xmlns:p14="http://schemas.microsoft.com/office/powerpoint/2010/main" val="1980226958"/>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95288" y="333375"/>
            <a:ext cx="8229600" cy="719138"/>
          </a:xfrm>
        </p:spPr>
        <p:txBody>
          <a:bodyPr/>
          <a:lstStyle/>
          <a:p>
            <a:pPr algn="l" eaLnBrk="1" hangingPunct="1"/>
            <a:r>
              <a:rPr lang="es-CR" altLang="es-ES" sz="2200" b="1" dirty="0">
                <a:solidFill>
                  <a:schemeClr val="tx1"/>
                </a:solidFill>
                <a:ea typeface="ＭＳ Ｐゴシック" charset="-128"/>
              </a:rPr>
              <a:t>Y en el año 2024, qué sigue?</a:t>
            </a:r>
            <a:endParaRPr lang="en-US" altLang="es-ES" sz="2200" b="1" dirty="0">
              <a:solidFill>
                <a:schemeClr val="tx1"/>
              </a:solidFill>
              <a:ea typeface="ＭＳ Ｐゴシック" charset="-128"/>
            </a:endParaRPr>
          </a:p>
        </p:txBody>
      </p:sp>
      <p:sp>
        <p:nvSpPr>
          <p:cNvPr id="28675" name="Rectangle 3"/>
          <p:cNvSpPr>
            <a:spLocks noGrp="1" noChangeArrowheads="1"/>
          </p:cNvSpPr>
          <p:nvPr>
            <p:ph type="body" idx="1"/>
          </p:nvPr>
        </p:nvSpPr>
        <p:spPr>
          <a:xfrm>
            <a:off x="179387" y="1097146"/>
            <a:ext cx="8785225" cy="5067944"/>
          </a:xfrm>
        </p:spPr>
        <p:txBody>
          <a:bodyPr/>
          <a:lstStyle/>
          <a:p>
            <a:pPr eaLnBrk="1" hangingPunct="1">
              <a:lnSpc>
                <a:spcPct val="80000"/>
              </a:lnSpc>
            </a:pPr>
            <a:r>
              <a:rPr lang="es-ES" altLang="es-ES" sz="1800" dirty="0">
                <a:ea typeface="ＭＳ Ｐゴシック" charset="-128"/>
              </a:rPr>
              <a:t>Mensualidades con 3.26% de aumento</a:t>
            </a:r>
          </a:p>
          <a:p>
            <a:pPr eaLnBrk="1" hangingPunct="1">
              <a:lnSpc>
                <a:spcPct val="80000"/>
              </a:lnSpc>
            </a:pPr>
            <a:r>
              <a:rPr lang="es-ES" altLang="es-ES" sz="1800" dirty="0">
                <a:ea typeface="ＭＳ Ｐゴシック" charset="-128"/>
              </a:rPr>
              <a:t>Planeación con 1.015 alumnos (actualmente 1.021 alumnos). Equivalente a 31 MM CRC ingresos adicionales si se mantiene esta cantidad.</a:t>
            </a:r>
          </a:p>
          <a:p>
            <a:pPr eaLnBrk="1" hangingPunct="1">
              <a:lnSpc>
                <a:spcPct val="80000"/>
              </a:lnSpc>
            </a:pPr>
            <a:r>
              <a:rPr lang="es-ES" altLang="es-ES" sz="1800" dirty="0">
                <a:ea typeface="ＭＳ Ｐゴシック" charset="-128"/>
              </a:rPr>
              <a:t>Becas similares que en 2023</a:t>
            </a:r>
          </a:p>
          <a:p>
            <a:pPr eaLnBrk="1" hangingPunct="1">
              <a:lnSpc>
                <a:spcPct val="80000"/>
              </a:lnSpc>
            </a:pPr>
            <a:r>
              <a:rPr lang="es-CR" altLang="es-ES" sz="1800" dirty="0">
                <a:ea typeface="ＭＳ Ｐゴシック" charset="-128"/>
              </a:rPr>
              <a:t>Subvención de Alemania según el contrato con Alemania para los años 2023-2025. Actualmente hay tensiones presupuestarios en Alemania y alertas de </a:t>
            </a:r>
            <a:r>
              <a:rPr lang="es-CR" altLang="es-ES" sz="1800" dirty="0" err="1">
                <a:ea typeface="ＭＳ Ｐゴシック" charset="-128"/>
              </a:rPr>
              <a:t>ZfA</a:t>
            </a:r>
            <a:r>
              <a:rPr lang="es-CR" altLang="es-ES" sz="1800" dirty="0">
                <a:ea typeface="ＭＳ Ｐゴシック" charset="-128"/>
              </a:rPr>
              <a:t>, pero un eventual recorte presupuestario solo debería afectar parte de la porción que no es obligatorios por ley (máximo 110.000 EUR por año). </a:t>
            </a:r>
          </a:p>
          <a:p>
            <a:pPr eaLnBrk="1" hangingPunct="1">
              <a:lnSpc>
                <a:spcPct val="80000"/>
              </a:lnSpc>
            </a:pPr>
            <a:r>
              <a:rPr lang="es-ES" altLang="es-ES" sz="1800" dirty="0">
                <a:ea typeface="ＭＳ Ｐゴシック" charset="-128"/>
              </a:rPr>
              <a:t>Presupuesto sin aumento de salarios </a:t>
            </a:r>
            <a:r>
              <a:rPr lang="es-CR" altLang="es-ES" sz="1800" dirty="0">
                <a:ea typeface="ＭＳ Ｐゴシック" charset="-128"/>
              </a:rPr>
              <a:t>por inflación, pero se evalúa la situación actual. Una profesora alemana adicional para primaria, una psicopedagoga para el </a:t>
            </a:r>
            <a:r>
              <a:rPr lang="es-CR" altLang="es-ES" sz="1800" dirty="0" err="1">
                <a:ea typeface="ＭＳ Ｐゴシック" charset="-128"/>
              </a:rPr>
              <a:t>kinder</a:t>
            </a:r>
            <a:r>
              <a:rPr lang="es-CR" altLang="es-ES" sz="1800" dirty="0">
                <a:ea typeface="ＭＳ Ｐゴシック" charset="-128"/>
              </a:rPr>
              <a:t> y el fortalecimiento de la estructura de </a:t>
            </a:r>
            <a:r>
              <a:rPr lang="es-CR" altLang="es-ES" sz="1800" dirty="0" err="1">
                <a:ea typeface="ＭＳ Ｐゴシック" charset="-128"/>
              </a:rPr>
              <a:t>Namibe</a:t>
            </a:r>
            <a:r>
              <a:rPr lang="es-CR" altLang="es-ES" sz="1800" dirty="0">
                <a:ea typeface="ＭＳ Ｐゴシック" charset="-128"/>
              </a:rPr>
              <a:t>. </a:t>
            </a:r>
          </a:p>
          <a:p>
            <a:pPr eaLnBrk="1" hangingPunct="1">
              <a:lnSpc>
                <a:spcPct val="80000"/>
              </a:lnSpc>
            </a:pPr>
            <a:r>
              <a:rPr lang="es-CR" altLang="es-ES" sz="1800" dirty="0">
                <a:ea typeface="ＭＳ Ｐゴシック" charset="-128"/>
              </a:rPr>
              <a:t>Implementación programa </a:t>
            </a:r>
            <a:r>
              <a:rPr lang="es-CR" altLang="es-ES" sz="1800" dirty="0" err="1">
                <a:ea typeface="ＭＳ Ｐゴシック" charset="-128"/>
              </a:rPr>
              <a:t>Tecnikids</a:t>
            </a:r>
            <a:endParaRPr lang="es-CR" altLang="es-ES" sz="1800" dirty="0">
              <a:ea typeface="ＭＳ Ｐゴシック" charset="-128"/>
            </a:endParaRPr>
          </a:p>
          <a:p>
            <a:pPr eaLnBrk="1" hangingPunct="1">
              <a:lnSpc>
                <a:spcPct val="80000"/>
              </a:lnSpc>
            </a:pPr>
            <a:r>
              <a:rPr lang="es-CR" altLang="es-ES" sz="1800" dirty="0">
                <a:ea typeface="ＭＳ Ｐゴシック" charset="-128"/>
              </a:rPr>
              <a:t>Gastos de financiamiento y amortización según lo establecido en el fideicomiso de titularización. </a:t>
            </a:r>
          </a:p>
          <a:p>
            <a:pPr eaLnBrk="1" hangingPunct="1">
              <a:lnSpc>
                <a:spcPct val="80000"/>
              </a:lnSpc>
            </a:pPr>
            <a:r>
              <a:rPr lang="es-ES" altLang="es-ES" sz="1800" dirty="0">
                <a:ea typeface="ＭＳ Ｐゴシック" charset="-128"/>
              </a:rPr>
              <a:t>Tipo de cambio planeado CRC-USD 550 / USD-EUR 1.05. Un tipo de cambio más bajo que 550 significa un ahorro para el colegio.</a:t>
            </a:r>
          </a:p>
          <a:p>
            <a:pPr eaLnBrk="1" hangingPunct="1">
              <a:lnSpc>
                <a:spcPct val="80000"/>
              </a:lnSpc>
            </a:pPr>
            <a:r>
              <a:rPr lang="es-ES" altLang="es-ES" sz="1800" dirty="0">
                <a:ea typeface="ＭＳ Ｐゴシック" charset="-128"/>
              </a:rPr>
              <a:t>Proyecto de construcción planeado para final del 2024. Nueva soda con dos pisos, segundo piso en el pabellón 400, mejoras en el patio Costa Rica. Actualmente en la fase de anteproyecto. Solicitud de fondos por parte del gobierno de Alemania en tramite.</a:t>
            </a:r>
          </a:p>
          <a:p>
            <a:pPr eaLnBrk="1" hangingPunct="1">
              <a:lnSpc>
                <a:spcPct val="80000"/>
              </a:lnSpc>
            </a:pPr>
            <a:endParaRPr lang="es-CR" altLang="es-ES" sz="1800" dirty="0">
              <a:ea typeface="ＭＳ Ｐゴシック" charset="-128"/>
            </a:endParaRPr>
          </a:p>
          <a:p>
            <a:pPr eaLnBrk="1" hangingPunct="1">
              <a:lnSpc>
                <a:spcPct val="80000"/>
              </a:lnSpc>
            </a:pPr>
            <a:endParaRPr lang="es-CR" altLang="es-ES" sz="1800" dirty="0">
              <a:ea typeface="ＭＳ Ｐゴシック" charset="-128"/>
            </a:endParaRPr>
          </a:p>
          <a:p>
            <a:pPr eaLnBrk="1" hangingPunct="1">
              <a:lnSpc>
                <a:spcPct val="80000"/>
              </a:lnSpc>
            </a:pPr>
            <a:endParaRPr lang="es-CR" altLang="es-ES" sz="1800" dirty="0">
              <a:ea typeface="ＭＳ Ｐゴシック" charset="-128"/>
            </a:endParaRPr>
          </a:p>
          <a:p>
            <a:pPr eaLnBrk="1" hangingPunct="1">
              <a:lnSpc>
                <a:spcPct val="80000"/>
              </a:lnSpc>
            </a:pPr>
            <a:endParaRPr lang="es-CR" altLang="es-ES" sz="1800" dirty="0">
              <a:ea typeface="ＭＳ Ｐゴシック" charset="-128"/>
            </a:endParaRPr>
          </a:p>
          <a:p>
            <a:pPr eaLnBrk="1" hangingPunct="1">
              <a:lnSpc>
                <a:spcPct val="80000"/>
              </a:lnSpc>
            </a:pPr>
            <a:endParaRPr lang="es-CR" altLang="es-ES" sz="2000" dirty="0">
              <a:ea typeface="ＭＳ Ｐゴシック" charset="-128"/>
            </a:endParaRPr>
          </a:p>
        </p:txBody>
      </p:sp>
      <p:sp>
        <p:nvSpPr>
          <p:cNvPr id="5" name="CuadroTexto 4">
            <a:extLst>
              <a:ext uri="{FF2B5EF4-FFF2-40B4-BE49-F238E27FC236}">
                <a16:creationId xmlns:a16="http://schemas.microsoft.com/office/drawing/2014/main" id="{D012F378-4E60-4C8D-8ECE-0686ABAE22B7}"/>
              </a:ext>
            </a:extLst>
          </p:cNvPr>
          <p:cNvSpPr txBox="1"/>
          <p:nvPr/>
        </p:nvSpPr>
        <p:spPr>
          <a:xfrm>
            <a:off x="331167" y="6287046"/>
            <a:ext cx="5256584" cy="276999"/>
          </a:xfrm>
          <a:prstGeom prst="rect">
            <a:avLst/>
          </a:prstGeom>
          <a:noFill/>
        </p:spPr>
        <p:txBody>
          <a:bodyPr wrap="square" rtlCol="0">
            <a:spAutoFit/>
          </a:bodyPr>
          <a:lstStyle/>
          <a:p>
            <a:r>
              <a:rPr lang="es-ES" sz="1200" dirty="0"/>
              <a:t>* Basado en el presupuesto 2024, elaborado y aprobado en octubre 2023</a:t>
            </a:r>
            <a:endParaRPr lang="es-CR" sz="1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to 4">
            <a:extLst>
              <a:ext uri="{FF2B5EF4-FFF2-40B4-BE49-F238E27FC236}">
                <a16:creationId xmlns:a16="http://schemas.microsoft.com/office/drawing/2014/main" id="{6174A51E-A830-475E-85FB-7757860A08C3}"/>
              </a:ext>
            </a:extLst>
          </p:cNvPr>
          <p:cNvGraphicFramePr>
            <a:graphicFrameLocks noChangeAspect="1"/>
          </p:cNvGraphicFramePr>
          <p:nvPr>
            <p:extLst>
              <p:ext uri="{D42A27DB-BD31-4B8C-83A1-F6EECF244321}">
                <p14:modId xmlns:p14="http://schemas.microsoft.com/office/powerpoint/2010/main" val="392120587"/>
              </p:ext>
            </p:extLst>
          </p:nvPr>
        </p:nvGraphicFramePr>
        <p:xfrm>
          <a:off x="166351" y="1032402"/>
          <a:ext cx="6007971" cy="5296347"/>
        </p:xfrm>
        <a:graphic>
          <a:graphicData uri="http://schemas.openxmlformats.org/presentationml/2006/ole">
            <mc:AlternateContent xmlns:mc="http://schemas.openxmlformats.org/markup-compatibility/2006">
              <mc:Choice xmlns:v="urn:schemas-microsoft-com:vml" Requires="v">
                <p:oleObj spid="_x0000_s10242" name="Worksheet" r:id="rId3" imgW="4905487" imgH="4324363" progId="Excel.Sheet.12">
                  <p:link updateAutomatic="1"/>
                </p:oleObj>
              </mc:Choice>
              <mc:Fallback>
                <p:oleObj name="Worksheet" r:id="rId3" imgW="4905487" imgH="4324363" progId="Excel.Sheet.12">
                  <p:link updateAutomatic="1"/>
                  <p:pic>
                    <p:nvPicPr>
                      <p:cNvPr id="5" name="Objeto 4">
                        <a:extLst>
                          <a:ext uri="{FF2B5EF4-FFF2-40B4-BE49-F238E27FC236}">
                            <a16:creationId xmlns:a16="http://schemas.microsoft.com/office/drawing/2014/main" id="{6174A51E-A830-475E-85FB-7757860A08C3}"/>
                          </a:ext>
                        </a:extLst>
                      </p:cNvPr>
                      <p:cNvPicPr/>
                      <p:nvPr/>
                    </p:nvPicPr>
                    <p:blipFill>
                      <a:blip r:embed="rId4"/>
                      <a:stretch>
                        <a:fillRect/>
                      </a:stretch>
                    </p:blipFill>
                    <p:spPr>
                      <a:xfrm>
                        <a:off x="166351" y="1032402"/>
                        <a:ext cx="6007971" cy="5296347"/>
                      </a:xfrm>
                      <a:prstGeom prst="rect">
                        <a:avLst/>
                      </a:prstGeom>
                    </p:spPr>
                  </p:pic>
                </p:oleObj>
              </mc:Fallback>
            </mc:AlternateContent>
          </a:graphicData>
        </a:graphic>
      </p:graphicFrame>
      <p:sp>
        <p:nvSpPr>
          <p:cNvPr id="29698" name="Rectangle 2"/>
          <p:cNvSpPr>
            <a:spLocks noGrp="1" noChangeArrowheads="1"/>
          </p:cNvSpPr>
          <p:nvPr>
            <p:ph type="title"/>
          </p:nvPr>
        </p:nvSpPr>
        <p:spPr>
          <a:xfrm>
            <a:off x="368783" y="54322"/>
            <a:ext cx="8229600" cy="1143000"/>
          </a:xfrm>
        </p:spPr>
        <p:txBody>
          <a:bodyPr/>
          <a:lstStyle/>
          <a:p>
            <a:pPr algn="l" eaLnBrk="1" hangingPunct="1"/>
            <a:r>
              <a:rPr lang="es-CR" altLang="es-ES" sz="2200" b="1" dirty="0">
                <a:solidFill>
                  <a:schemeClr val="tx1"/>
                </a:solidFill>
                <a:ea typeface="ＭＳ Ｐゴシック" charset="-128"/>
              </a:rPr>
              <a:t>Para el año 2024, planeamos con una pequeña ganancia contable </a:t>
            </a:r>
            <a:r>
              <a:rPr lang="es-CR" altLang="es-ES" sz="2000" b="1" dirty="0">
                <a:ea typeface="ＭＳ Ｐゴシック" charset="-128"/>
              </a:rPr>
              <a:t>(Cifras en CRC)</a:t>
            </a:r>
            <a:br>
              <a:rPr lang="es-CR" altLang="es-ES" sz="2200" b="1" dirty="0">
                <a:solidFill>
                  <a:schemeClr val="tx1"/>
                </a:solidFill>
                <a:ea typeface="ＭＳ Ｐゴシック" charset="-128"/>
              </a:rPr>
            </a:br>
            <a:endParaRPr lang="en-US" altLang="es-ES" sz="2200" b="1" dirty="0">
              <a:ea typeface="ＭＳ Ｐゴシック" charset="-128"/>
            </a:endParaRPr>
          </a:p>
        </p:txBody>
      </p:sp>
      <p:sp>
        <p:nvSpPr>
          <p:cNvPr id="7" name="Rectángulo 6"/>
          <p:cNvSpPr/>
          <p:nvPr/>
        </p:nvSpPr>
        <p:spPr>
          <a:xfrm>
            <a:off x="2675817" y="1733491"/>
            <a:ext cx="3744416" cy="246157"/>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dirty="0"/>
          </a:p>
        </p:txBody>
      </p:sp>
      <p:sp>
        <p:nvSpPr>
          <p:cNvPr id="8" name="Rectángulo redondeado 7"/>
          <p:cNvSpPr/>
          <p:nvPr/>
        </p:nvSpPr>
        <p:spPr>
          <a:xfrm>
            <a:off x="5724897" y="664455"/>
            <a:ext cx="3312741" cy="367947"/>
          </a:xfrm>
          <a:prstGeom prst="round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ES" sz="1200" dirty="0">
                <a:solidFill>
                  <a:schemeClr val="tx1"/>
                </a:solidFill>
              </a:rPr>
              <a:t>Aumento de las mensualidades en 3.26%. Planeación con menor cantidad de alumnos</a:t>
            </a:r>
            <a:endParaRPr lang="es-CR" sz="1200" dirty="0">
              <a:solidFill>
                <a:schemeClr val="tx1"/>
              </a:solidFill>
            </a:endParaRPr>
          </a:p>
        </p:txBody>
      </p:sp>
      <p:cxnSp>
        <p:nvCxnSpPr>
          <p:cNvPr id="9" name="Conector recto de flecha 8"/>
          <p:cNvCxnSpPr>
            <a:cxnSpLocks/>
            <a:stCxn id="8" idx="2"/>
            <a:endCxn id="7" idx="0"/>
          </p:cNvCxnSpPr>
          <p:nvPr/>
        </p:nvCxnSpPr>
        <p:spPr>
          <a:xfrm flipH="1">
            <a:off x="4548025" y="1032402"/>
            <a:ext cx="2833243" cy="701089"/>
          </a:xfrm>
          <a:prstGeom prst="straightConnector1">
            <a:avLst/>
          </a:prstGeom>
          <a:ln w="47625">
            <a:solidFill>
              <a:srgbClr val="FFFF00">
                <a:alpha val="50000"/>
              </a:srgbClr>
            </a:solidFill>
            <a:tailEnd type="triangle"/>
          </a:ln>
        </p:spPr>
        <p:style>
          <a:lnRef idx="1">
            <a:schemeClr val="accent1"/>
          </a:lnRef>
          <a:fillRef idx="0">
            <a:schemeClr val="accent1"/>
          </a:fillRef>
          <a:effectRef idx="0">
            <a:schemeClr val="accent1"/>
          </a:effectRef>
          <a:fontRef idx="minor">
            <a:schemeClr val="tx1"/>
          </a:fontRef>
        </p:style>
      </p:cxnSp>
      <p:sp>
        <p:nvSpPr>
          <p:cNvPr id="17" name="Rectángulo 16"/>
          <p:cNvSpPr/>
          <p:nvPr/>
        </p:nvSpPr>
        <p:spPr>
          <a:xfrm>
            <a:off x="2680413" y="2219061"/>
            <a:ext cx="3737516" cy="194913"/>
          </a:xfrm>
          <a:prstGeom prst="rect">
            <a:avLst/>
          </a:prstGeom>
          <a:solidFill>
            <a:srgbClr val="FF9999">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dirty="0"/>
          </a:p>
        </p:txBody>
      </p:sp>
      <p:sp>
        <p:nvSpPr>
          <p:cNvPr id="18" name="Rectángulo redondeado 17"/>
          <p:cNvSpPr/>
          <p:nvPr/>
        </p:nvSpPr>
        <p:spPr>
          <a:xfrm>
            <a:off x="6601707" y="2107012"/>
            <a:ext cx="2483741" cy="402683"/>
          </a:xfrm>
          <a:prstGeom prst="roundRect">
            <a:avLst/>
          </a:prstGeom>
          <a:solidFill>
            <a:srgbClr val="FF9999">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ES" sz="1200" dirty="0">
                <a:solidFill>
                  <a:schemeClr val="tx1"/>
                </a:solidFill>
              </a:rPr>
              <a:t>1 BLPK menos refinanciado, la contratamos localmente</a:t>
            </a:r>
            <a:endParaRPr lang="es-CR" sz="1200" dirty="0">
              <a:solidFill>
                <a:schemeClr val="tx1"/>
              </a:solidFill>
            </a:endParaRPr>
          </a:p>
        </p:txBody>
      </p:sp>
      <p:cxnSp>
        <p:nvCxnSpPr>
          <p:cNvPr id="19" name="Conector recto de flecha 18"/>
          <p:cNvCxnSpPr>
            <a:cxnSpLocks/>
            <a:stCxn id="18" idx="1"/>
            <a:endCxn id="17" idx="3"/>
          </p:cNvCxnSpPr>
          <p:nvPr/>
        </p:nvCxnSpPr>
        <p:spPr>
          <a:xfrm flipH="1">
            <a:off x="6417929" y="2308354"/>
            <a:ext cx="183778" cy="8164"/>
          </a:xfrm>
          <a:prstGeom prst="straightConnector1">
            <a:avLst/>
          </a:prstGeom>
          <a:ln w="47625">
            <a:solidFill>
              <a:srgbClr val="FF9999"/>
            </a:solidFill>
            <a:tailEnd type="triangle"/>
          </a:ln>
        </p:spPr>
        <p:style>
          <a:lnRef idx="1">
            <a:schemeClr val="accent1"/>
          </a:lnRef>
          <a:fillRef idx="0">
            <a:schemeClr val="accent1"/>
          </a:fillRef>
          <a:effectRef idx="0">
            <a:schemeClr val="accent1"/>
          </a:effectRef>
          <a:fontRef idx="minor">
            <a:schemeClr val="tx1"/>
          </a:fontRef>
        </p:style>
      </p:cxnSp>
      <p:sp>
        <p:nvSpPr>
          <p:cNvPr id="3" name="CuadroTexto 2"/>
          <p:cNvSpPr txBox="1"/>
          <p:nvPr/>
        </p:nvSpPr>
        <p:spPr>
          <a:xfrm>
            <a:off x="368783" y="6388088"/>
            <a:ext cx="5256584" cy="276999"/>
          </a:xfrm>
          <a:prstGeom prst="rect">
            <a:avLst/>
          </a:prstGeom>
          <a:noFill/>
        </p:spPr>
        <p:txBody>
          <a:bodyPr wrap="square" rtlCol="0">
            <a:spAutoFit/>
          </a:bodyPr>
          <a:lstStyle/>
          <a:p>
            <a:r>
              <a:rPr lang="es-ES" sz="1200" dirty="0"/>
              <a:t>* Elaborado y aprobado en octubre 2023</a:t>
            </a:r>
            <a:endParaRPr lang="es-CR" sz="1200" dirty="0"/>
          </a:p>
        </p:txBody>
      </p:sp>
      <p:sp>
        <p:nvSpPr>
          <p:cNvPr id="37" name="Rectángulo 36">
            <a:extLst>
              <a:ext uri="{FF2B5EF4-FFF2-40B4-BE49-F238E27FC236}">
                <a16:creationId xmlns:a16="http://schemas.microsoft.com/office/drawing/2014/main" id="{BDFADD48-70A6-42B5-AD61-CBE14371A1E0}"/>
              </a:ext>
            </a:extLst>
          </p:cNvPr>
          <p:cNvSpPr/>
          <p:nvPr/>
        </p:nvSpPr>
        <p:spPr>
          <a:xfrm>
            <a:off x="2680413" y="2477280"/>
            <a:ext cx="3737516" cy="203560"/>
          </a:xfrm>
          <a:prstGeom prst="rect">
            <a:avLst/>
          </a:prstGeom>
          <a:solidFill>
            <a:srgbClr val="C5F8FD">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dirty="0"/>
          </a:p>
        </p:txBody>
      </p:sp>
      <p:sp>
        <p:nvSpPr>
          <p:cNvPr id="38" name="Rectángulo redondeado 17">
            <a:extLst>
              <a:ext uri="{FF2B5EF4-FFF2-40B4-BE49-F238E27FC236}">
                <a16:creationId xmlns:a16="http://schemas.microsoft.com/office/drawing/2014/main" id="{8EFCF902-2E52-47FA-ABBC-D83687533182}"/>
              </a:ext>
            </a:extLst>
          </p:cNvPr>
          <p:cNvSpPr/>
          <p:nvPr/>
        </p:nvSpPr>
        <p:spPr>
          <a:xfrm>
            <a:off x="6629255" y="2709344"/>
            <a:ext cx="2483741" cy="306969"/>
          </a:xfrm>
          <a:prstGeom prst="roundRect">
            <a:avLst/>
          </a:prstGeom>
          <a:solidFill>
            <a:srgbClr val="C5F8FD">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CR" sz="1200" dirty="0">
                <a:solidFill>
                  <a:schemeClr val="tx1"/>
                </a:solidFill>
              </a:rPr>
              <a:t>2023: Venta de </a:t>
            </a:r>
            <a:r>
              <a:rPr lang="es-CR" sz="1200" dirty="0" err="1">
                <a:solidFill>
                  <a:schemeClr val="tx1"/>
                </a:solidFill>
              </a:rPr>
              <a:t>ipads</a:t>
            </a:r>
            <a:r>
              <a:rPr lang="es-CR" sz="1200" dirty="0">
                <a:solidFill>
                  <a:schemeClr val="tx1"/>
                </a:solidFill>
              </a:rPr>
              <a:t>, efecto único</a:t>
            </a:r>
          </a:p>
        </p:txBody>
      </p:sp>
      <p:cxnSp>
        <p:nvCxnSpPr>
          <p:cNvPr id="39" name="Conector recto de flecha 38">
            <a:extLst>
              <a:ext uri="{FF2B5EF4-FFF2-40B4-BE49-F238E27FC236}">
                <a16:creationId xmlns:a16="http://schemas.microsoft.com/office/drawing/2014/main" id="{6E21AE6A-1DF2-406D-9B68-9AA6B1A530BF}"/>
              </a:ext>
            </a:extLst>
          </p:cNvPr>
          <p:cNvCxnSpPr>
            <a:cxnSpLocks/>
            <a:stCxn id="38" idx="1"/>
            <a:endCxn id="37" idx="3"/>
          </p:cNvCxnSpPr>
          <p:nvPr/>
        </p:nvCxnSpPr>
        <p:spPr>
          <a:xfrm flipH="1" flipV="1">
            <a:off x="6417929" y="2579060"/>
            <a:ext cx="211326" cy="283769"/>
          </a:xfrm>
          <a:prstGeom prst="straightConnector1">
            <a:avLst/>
          </a:prstGeom>
          <a:ln w="47625">
            <a:solidFill>
              <a:srgbClr val="C5F8FD"/>
            </a:solidFill>
            <a:tailEnd type="triangle"/>
          </a:ln>
        </p:spPr>
        <p:style>
          <a:lnRef idx="1">
            <a:schemeClr val="accent1"/>
          </a:lnRef>
          <a:fillRef idx="0">
            <a:schemeClr val="accent1"/>
          </a:fillRef>
          <a:effectRef idx="0">
            <a:schemeClr val="accent1"/>
          </a:effectRef>
          <a:fontRef idx="minor">
            <a:schemeClr val="tx1"/>
          </a:fontRef>
        </p:style>
      </p:cxnSp>
      <p:sp>
        <p:nvSpPr>
          <p:cNvPr id="22" name="Rectángulo 21">
            <a:extLst>
              <a:ext uri="{FF2B5EF4-FFF2-40B4-BE49-F238E27FC236}">
                <a16:creationId xmlns:a16="http://schemas.microsoft.com/office/drawing/2014/main" id="{74928B12-1D9E-4525-A8DA-3A67E9557B9C}"/>
              </a:ext>
            </a:extLst>
          </p:cNvPr>
          <p:cNvSpPr/>
          <p:nvPr/>
        </p:nvSpPr>
        <p:spPr>
          <a:xfrm>
            <a:off x="2667861" y="4343919"/>
            <a:ext cx="3737516" cy="203560"/>
          </a:xfrm>
          <a:prstGeom prst="rect">
            <a:avLst/>
          </a:prstGeom>
          <a:solidFill>
            <a:srgbClr val="CCFF66">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dirty="0"/>
          </a:p>
        </p:txBody>
      </p:sp>
      <p:sp>
        <p:nvSpPr>
          <p:cNvPr id="23" name="Rectángulo redondeado 17">
            <a:extLst>
              <a:ext uri="{FF2B5EF4-FFF2-40B4-BE49-F238E27FC236}">
                <a16:creationId xmlns:a16="http://schemas.microsoft.com/office/drawing/2014/main" id="{BDF9232D-8497-4CE3-B608-C96B79762045}"/>
              </a:ext>
            </a:extLst>
          </p:cNvPr>
          <p:cNvSpPr/>
          <p:nvPr/>
        </p:nvSpPr>
        <p:spPr>
          <a:xfrm>
            <a:off x="6607130" y="3848372"/>
            <a:ext cx="2483741" cy="926132"/>
          </a:xfrm>
          <a:prstGeom prst="roundRect">
            <a:avLst/>
          </a:prstGeom>
          <a:solidFill>
            <a:srgbClr val="CCFF66">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CR" sz="1200" dirty="0">
                <a:solidFill>
                  <a:schemeClr val="tx1"/>
                </a:solidFill>
              </a:rPr>
              <a:t>Plazas adicionales, BPLK contratada localmente, regreso de licencias e incapacidades, reemplazo de profesores que salían durante el año 2023</a:t>
            </a:r>
          </a:p>
        </p:txBody>
      </p:sp>
      <p:cxnSp>
        <p:nvCxnSpPr>
          <p:cNvPr id="24" name="Conector recto de flecha 23">
            <a:extLst>
              <a:ext uri="{FF2B5EF4-FFF2-40B4-BE49-F238E27FC236}">
                <a16:creationId xmlns:a16="http://schemas.microsoft.com/office/drawing/2014/main" id="{BFC9779F-7A68-4D20-A34F-81CE789D329B}"/>
              </a:ext>
            </a:extLst>
          </p:cNvPr>
          <p:cNvCxnSpPr>
            <a:cxnSpLocks/>
            <a:stCxn id="23" idx="1"/>
            <a:endCxn id="22" idx="3"/>
          </p:cNvCxnSpPr>
          <p:nvPr/>
        </p:nvCxnSpPr>
        <p:spPr>
          <a:xfrm flipH="1">
            <a:off x="6405377" y="4311438"/>
            <a:ext cx="201753" cy="134261"/>
          </a:xfrm>
          <a:prstGeom prst="straightConnector1">
            <a:avLst/>
          </a:prstGeom>
          <a:ln w="47625">
            <a:solidFill>
              <a:srgbClr val="CCFF66"/>
            </a:solidFill>
            <a:tailEnd type="triangle"/>
          </a:ln>
        </p:spPr>
        <p:style>
          <a:lnRef idx="1">
            <a:schemeClr val="accent1"/>
          </a:lnRef>
          <a:fillRef idx="0">
            <a:schemeClr val="accent1"/>
          </a:fillRef>
          <a:effectRef idx="0">
            <a:schemeClr val="accent1"/>
          </a:effectRef>
          <a:fontRef idx="minor">
            <a:schemeClr val="tx1"/>
          </a:fontRef>
        </p:style>
      </p:cxnSp>
      <p:sp>
        <p:nvSpPr>
          <p:cNvPr id="40" name="Rectángulo 39">
            <a:extLst>
              <a:ext uri="{FF2B5EF4-FFF2-40B4-BE49-F238E27FC236}">
                <a16:creationId xmlns:a16="http://schemas.microsoft.com/office/drawing/2014/main" id="{3B4BE9F2-011B-4460-AB48-3ADCBB896E5B}"/>
              </a:ext>
            </a:extLst>
          </p:cNvPr>
          <p:cNvSpPr/>
          <p:nvPr/>
        </p:nvSpPr>
        <p:spPr>
          <a:xfrm>
            <a:off x="2712099" y="3124086"/>
            <a:ext cx="3737516" cy="203560"/>
          </a:xfrm>
          <a:prstGeom prst="rect">
            <a:avLst/>
          </a:prstGeom>
          <a:solidFill>
            <a:srgbClr val="ED6BCB">
              <a:alpha val="49804"/>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dirty="0"/>
          </a:p>
        </p:txBody>
      </p:sp>
      <p:sp>
        <p:nvSpPr>
          <p:cNvPr id="41" name="Rectángulo redondeado 17">
            <a:extLst>
              <a:ext uri="{FF2B5EF4-FFF2-40B4-BE49-F238E27FC236}">
                <a16:creationId xmlns:a16="http://schemas.microsoft.com/office/drawing/2014/main" id="{853B3BF9-EF49-4645-979E-788CA96F5124}"/>
              </a:ext>
            </a:extLst>
          </p:cNvPr>
          <p:cNvSpPr/>
          <p:nvPr/>
        </p:nvSpPr>
        <p:spPr>
          <a:xfrm>
            <a:off x="6601707" y="3363976"/>
            <a:ext cx="2545748" cy="330912"/>
          </a:xfrm>
          <a:prstGeom prst="roundRect">
            <a:avLst/>
          </a:prstGeom>
          <a:solidFill>
            <a:srgbClr val="ED6BCB">
              <a:alpha val="49804"/>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CR" sz="1200" dirty="0">
                <a:solidFill>
                  <a:schemeClr val="tx1"/>
                </a:solidFill>
              </a:rPr>
              <a:t>Efecto único, a raíz de la apreciación del colón</a:t>
            </a:r>
          </a:p>
        </p:txBody>
      </p:sp>
      <p:cxnSp>
        <p:nvCxnSpPr>
          <p:cNvPr id="42" name="Conector recto de flecha 41">
            <a:extLst>
              <a:ext uri="{FF2B5EF4-FFF2-40B4-BE49-F238E27FC236}">
                <a16:creationId xmlns:a16="http://schemas.microsoft.com/office/drawing/2014/main" id="{458F058B-548B-4590-BA0E-3A98E8F912B6}"/>
              </a:ext>
            </a:extLst>
          </p:cNvPr>
          <p:cNvCxnSpPr>
            <a:cxnSpLocks/>
            <a:stCxn id="41" idx="1"/>
            <a:endCxn id="40" idx="3"/>
          </p:cNvCxnSpPr>
          <p:nvPr/>
        </p:nvCxnSpPr>
        <p:spPr>
          <a:xfrm flipH="1" flipV="1">
            <a:off x="6449615" y="3225866"/>
            <a:ext cx="152092" cy="303566"/>
          </a:xfrm>
          <a:prstGeom prst="straightConnector1">
            <a:avLst/>
          </a:prstGeom>
          <a:ln w="47625">
            <a:solidFill>
              <a:srgbClr val="ED6BCB"/>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1890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7" grpId="0" animBg="1"/>
      <p:bldP spid="18" grpId="0" animBg="1"/>
      <p:bldP spid="37" grpId="0" animBg="1"/>
      <p:bldP spid="38" grpId="0" animBg="1"/>
      <p:bldP spid="22" grpId="0" animBg="1"/>
      <p:bldP spid="23" grpId="0" animBg="1"/>
      <p:bldP spid="40" grpId="0" animBg="1"/>
      <p:bldP spid="4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740887" y="458527"/>
            <a:ext cx="5562600" cy="503237"/>
          </a:xfrm>
        </p:spPr>
        <p:txBody>
          <a:bodyPr/>
          <a:lstStyle/>
          <a:p>
            <a:pPr eaLnBrk="1" hangingPunct="1"/>
            <a:r>
              <a:rPr lang="es-CR" altLang="es-ES" sz="2000" b="1" dirty="0">
                <a:solidFill>
                  <a:schemeClr val="tx1"/>
                </a:solidFill>
                <a:ea typeface="ＭＳ Ｐゴシック" charset="-128"/>
              </a:rPr>
              <a:t>Gracias a nuestros patrocinadores del 2023!</a:t>
            </a:r>
            <a:endParaRPr lang="en-US" altLang="es-ES" sz="2000" b="1" dirty="0">
              <a:ea typeface="ＭＳ Ｐゴシック" charset="-128"/>
            </a:endParaRPr>
          </a:p>
        </p:txBody>
      </p:sp>
      <p:pic>
        <p:nvPicPr>
          <p:cNvPr id="33806" name="Imagen 3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71600" y="2915224"/>
            <a:ext cx="1939394" cy="1044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8" name="Picture 2" descr="Resultado de imagen para artica costa rica"/>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920247" y="1148964"/>
            <a:ext cx="1927030" cy="77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AutoShape 4" descr="Resultado de imagen para elvatron"/>
          <p:cNvSpPr>
            <a:spLocks noChangeAspect="1" noChangeArrowheads="1"/>
          </p:cNvSpPr>
          <p:nvPr/>
        </p:nvSpPr>
        <p:spPr bwMode="auto">
          <a:xfrm>
            <a:off x="155575" y="-1706563"/>
            <a:ext cx="6334125" cy="35623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R"/>
          </a:p>
        </p:txBody>
      </p:sp>
      <p:pic>
        <p:nvPicPr>
          <p:cNvPr id="12" name="Imagen 11">
            <a:extLst>
              <a:ext uri="{FF2B5EF4-FFF2-40B4-BE49-F238E27FC236}">
                <a16:creationId xmlns:a16="http://schemas.microsoft.com/office/drawing/2014/main" id="{97C760B4-FE92-46D0-98D8-8B7BF6CF34E8}"/>
              </a:ext>
            </a:extLst>
          </p:cNvPr>
          <p:cNvPicPr>
            <a:picLocks noChangeAspect="1"/>
          </p:cNvPicPr>
          <p:nvPr/>
        </p:nvPicPr>
        <p:blipFill>
          <a:blip r:embed="rId4"/>
          <a:stretch>
            <a:fillRect/>
          </a:stretch>
        </p:blipFill>
        <p:spPr>
          <a:xfrm>
            <a:off x="3256890" y="1152678"/>
            <a:ext cx="1929520" cy="1354260"/>
          </a:xfrm>
          <a:prstGeom prst="rect">
            <a:avLst/>
          </a:prstGeom>
        </p:spPr>
      </p:pic>
      <p:pic>
        <p:nvPicPr>
          <p:cNvPr id="3" name="Imagen 2">
            <a:extLst>
              <a:ext uri="{FF2B5EF4-FFF2-40B4-BE49-F238E27FC236}">
                <a16:creationId xmlns:a16="http://schemas.microsoft.com/office/drawing/2014/main" id="{1D19DFEB-C411-4613-80F3-39843E8F3B54}"/>
              </a:ext>
            </a:extLst>
          </p:cNvPr>
          <p:cNvPicPr>
            <a:picLocks noChangeAspect="1"/>
          </p:cNvPicPr>
          <p:nvPr/>
        </p:nvPicPr>
        <p:blipFill>
          <a:blip r:embed="rId5"/>
          <a:stretch>
            <a:fillRect/>
          </a:stretch>
        </p:blipFill>
        <p:spPr>
          <a:xfrm>
            <a:off x="3211340" y="2957512"/>
            <a:ext cx="2352675" cy="942975"/>
          </a:xfrm>
          <a:prstGeom prst="rect">
            <a:avLst/>
          </a:prstGeom>
        </p:spPr>
      </p:pic>
      <p:pic>
        <p:nvPicPr>
          <p:cNvPr id="6" name="Imagen 5">
            <a:extLst>
              <a:ext uri="{FF2B5EF4-FFF2-40B4-BE49-F238E27FC236}">
                <a16:creationId xmlns:a16="http://schemas.microsoft.com/office/drawing/2014/main" id="{C779D83E-ABAC-48A3-A8E5-5A918A8217A2}"/>
              </a:ext>
            </a:extLst>
          </p:cNvPr>
          <p:cNvPicPr>
            <a:picLocks noChangeAspect="1"/>
          </p:cNvPicPr>
          <p:nvPr/>
        </p:nvPicPr>
        <p:blipFill>
          <a:blip r:embed="rId6"/>
          <a:stretch>
            <a:fillRect/>
          </a:stretch>
        </p:blipFill>
        <p:spPr>
          <a:xfrm>
            <a:off x="6295689" y="1202215"/>
            <a:ext cx="1207247" cy="1109980"/>
          </a:xfrm>
          <a:prstGeom prst="rect">
            <a:avLst/>
          </a:prstGeom>
        </p:spPr>
      </p:pic>
      <p:pic>
        <p:nvPicPr>
          <p:cNvPr id="8" name="Imagen 7">
            <a:extLst>
              <a:ext uri="{FF2B5EF4-FFF2-40B4-BE49-F238E27FC236}">
                <a16:creationId xmlns:a16="http://schemas.microsoft.com/office/drawing/2014/main" id="{5F335AE4-691A-4A05-8C1D-DD68C66F37B9}"/>
              </a:ext>
            </a:extLst>
          </p:cNvPr>
          <p:cNvPicPr>
            <a:picLocks noChangeAspect="1"/>
          </p:cNvPicPr>
          <p:nvPr/>
        </p:nvPicPr>
        <p:blipFill>
          <a:blip r:embed="rId7"/>
          <a:stretch>
            <a:fillRect/>
          </a:stretch>
        </p:blipFill>
        <p:spPr>
          <a:xfrm>
            <a:off x="1883762" y="4534950"/>
            <a:ext cx="2638425" cy="676275"/>
          </a:xfrm>
          <a:prstGeom prst="rect">
            <a:avLst/>
          </a:prstGeom>
        </p:spPr>
      </p:pic>
      <p:pic>
        <p:nvPicPr>
          <p:cNvPr id="13" name="Imagen 12">
            <a:extLst>
              <a:ext uri="{FF2B5EF4-FFF2-40B4-BE49-F238E27FC236}">
                <a16:creationId xmlns:a16="http://schemas.microsoft.com/office/drawing/2014/main" id="{3F24E6BE-E7F2-44FB-A2E4-37B307F39EB3}"/>
              </a:ext>
            </a:extLst>
          </p:cNvPr>
          <p:cNvPicPr>
            <a:picLocks noChangeAspect="1"/>
          </p:cNvPicPr>
          <p:nvPr/>
        </p:nvPicPr>
        <p:blipFill>
          <a:blip r:embed="rId8"/>
          <a:stretch>
            <a:fillRect/>
          </a:stretch>
        </p:blipFill>
        <p:spPr>
          <a:xfrm>
            <a:off x="5010237" y="4401600"/>
            <a:ext cx="1847850" cy="809625"/>
          </a:xfrm>
          <a:prstGeom prst="rect">
            <a:avLst/>
          </a:prstGeom>
        </p:spPr>
      </p:pic>
      <p:pic>
        <p:nvPicPr>
          <p:cNvPr id="15" name="Imagen 14">
            <a:extLst>
              <a:ext uri="{FF2B5EF4-FFF2-40B4-BE49-F238E27FC236}">
                <a16:creationId xmlns:a16="http://schemas.microsoft.com/office/drawing/2014/main" id="{426481A2-DBFE-4A71-9A3C-311451160EC8}"/>
              </a:ext>
            </a:extLst>
          </p:cNvPr>
          <p:cNvPicPr>
            <a:picLocks noChangeAspect="1"/>
          </p:cNvPicPr>
          <p:nvPr/>
        </p:nvPicPr>
        <p:blipFill>
          <a:blip r:embed="rId9"/>
          <a:stretch>
            <a:fillRect/>
          </a:stretch>
        </p:blipFill>
        <p:spPr>
          <a:xfrm>
            <a:off x="6295688" y="2996952"/>
            <a:ext cx="1207247" cy="668297"/>
          </a:xfrm>
          <a:prstGeom prst="rect">
            <a:avLst/>
          </a:prstGeom>
        </p:spPr>
      </p:pic>
    </p:spTree>
    <p:extLst>
      <p:ext uri="{BB962C8B-B14F-4D97-AF65-F5344CB8AC3E}">
        <p14:creationId xmlns:p14="http://schemas.microsoft.com/office/powerpoint/2010/main" val="11366256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43AE1F4C-726C-425D-A86B-96D61E3E941F}"/>
              </a:ext>
            </a:extLst>
          </p:cNvPr>
          <p:cNvSpPr txBox="1"/>
          <p:nvPr/>
        </p:nvSpPr>
        <p:spPr>
          <a:xfrm>
            <a:off x="2411760" y="2852936"/>
            <a:ext cx="4392488" cy="707886"/>
          </a:xfrm>
          <a:prstGeom prst="rect">
            <a:avLst/>
          </a:prstGeom>
          <a:noFill/>
        </p:spPr>
        <p:txBody>
          <a:bodyPr wrap="square" rtlCol="0">
            <a:spAutoFit/>
          </a:bodyPr>
          <a:lstStyle/>
          <a:p>
            <a:r>
              <a:rPr lang="es-ES" sz="4000" b="1" dirty="0">
                <a:latin typeface="+mj-lt"/>
              </a:rPr>
              <a:t>¡Muchas Gracias!</a:t>
            </a:r>
            <a:endParaRPr lang="es-CR" sz="4000" b="1" dirty="0">
              <a:latin typeface="+mj-lt"/>
            </a:endParaRPr>
          </a:p>
        </p:txBody>
      </p:sp>
      <p:sp>
        <p:nvSpPr>
          <p:cNvPr id="5" name="Freeform 7">
            <a:extLst>
              <a:ext uri="{FF2B5EF4-FFF2-40B4-BE49-F238E27FC236}">
                <a16:creationId xmlns:a16="http://schemas.microsoft.com/office/drawing/2014/main" id="{A1C3A654-9B32-43B3-93C7-87988B8F5BB9}"/>
              </a:ext>
            </a:extLst>
          </p:cNvPr>
          <p:cNvSpPr/>
          <p:nvPr/>
        </p:nvSpPr>
        <p:spPr>
          <a:xfrm>
            <a:off x="3347864" y="5013176"/>
            <a:ext cx="2206104" cy="787763"/>
          </a:xfrm>
          <a:custGeom>
            <a:avLst/>
            <a:gdLst/>
            <a:ahLst/>
            <a:cxnLst/>
            <a:rect l="l" t="t" r="r" b="b"/>
            <a:pathLst>
              <a:path w="4628778" h="1652860">
                <a:moveTo>
                  <a:pt x="0" y="0"/>
                </a:moveTo>
                <a:lnTo>
                  <a:pt x="4628778" y="0"/>
                </a:lnTo>
                <a:lnTo>
                  <a:pt x="4628778" y="1652859"/>
                </a:lnTo>
                <a:lnTo>
                  <a:pt x="0" y="1652859"/>
                </a:lnTo>
                <a:lnTo>
                  <a:pt x="0" y="0"/>
                </a:lnTo>
                <a:close/>
              </a:path>
            </a:pathLst>
          </a:custGeom>
          <a:blipFill>
            <a:blip r:embed="rId2"/>
            <a:stretch>
              <a:fillRect/>
            </a:stretch>
          </a:blipFill>
        </p:spPr>
      </p:sp>
    </p:spTree>
    <p:extLst>
      <p:ext uri="{BB962C8B-B14F-4D97-AF65-F5344CB8AC3E}">
        <p14:creationId xmlns:p14="http://schemas.microsoft.com/office/powerpoint/2010/main" val="3576508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23850" y="404813"/>
            <a:ext cx="8507413" cy="359891"/>
          </a:xfrm>
        </p:spPr>
        <p:txBody>
          <a:bodyPr/>
          <a:lstStyle/>
          <a:p>
            <a:pPr algn="l" eaLnBrk="1" hangingPunct="1"/>
            <a:r>
              <a:rPr lang="es-CR" altLang="es-ES" sz="2200" b="1" dirty="0">
                <a:ea typeface="ＭＳ Ｐゴシック" charset="-128"/>
              </a:rPr>
              <a:t>Hechos relevantes del año fiscal 2023</a:t>
            </a:r>
            <a:endParaRPr lang="en-US" altLang="es-ES" sz="2200" b="1" dirty="0">
              <a:ea typeface="ＭＳ Ｐゴシック" charset="-128"/>
            </a:endParaRPr>
          </a:p>
        </p:txBody>
      </p:sp>
      <p:sp>
        <p:nvSpPr>
          <p:cNvPr id="14339" name="Rectangle 3"/>
          <p:cNvSpPr>
            <a:spLocks noGrp="1" noChangeArrowheads="1"/>
          </p:cNvSpPr>
          <p:nvPr>
            <p:ph type="body" idx="1"/>
          </p:nvPr>
        </p:nvSpPr>
        <p:spPr>
          <a:xfrm>
            <a:off x="184943" y="982415"/>
            <a:ext cx="8730457" cy="5470772"/>
          </a:xfrm>
        </p:spPr>
        <p:txBody>
          <a:bodyPr/>
          <a:lstStyle/>
          <a:p>
            <a:pPr eaLnBrk="1" hangingPunct="1">
              <a:lnSpc>
                <a:spcPct val="90000"/>
              </a:lnSpc>
            </a:pPr>
            <a:r>
              <a:rPr lang="es-ES" altLang="es-ES" sz="2000" dirty="0">
                <a:ea typeface="ＭＳ Ｐゴシック" charset="-128"/>
              </a:rPr>
              <a:t>La morosidad se mantuvo en niveles aceptables.</a:t>
            </a:r>
          </a:p>
          <a:p>
            <a:pPr eaLnBrk="1" hangingPunct="1">
              <a:lnSpc>
                <a:spcPct val="90000"/>
              </a:lnSpc>
            </a:pPr>
            <a:r>
              <a:rPr lang="es-ES" altLang="es-ES" sz="2000" dirty="0">
                <a:ea typeface="ＭＳ Ｐゴシック" charset="-128"/>
              </a:rPr>
              <a:t>La cantidad de alumnos sobrepasó los 1.000 alumnos durante todo el año 2023. </a:t>
            </a:r>
          </a:p>
          <a:p>
            <a:pPr eaLnBrk="1" hangingPunct="1">
              <a:lnSpc>
                <a:spcPct val="90000"/>
              </a:lnSpc>
            </a:pPr>
            <a:r>
              <a:rPr lang="es-ES" altLang="es-ES" sz="2000" dirty="0">
                <a:ea typeface="ＭＳ Ｐゴシック" charset="-128"/>
              </a:rPr>
              <a:t>Inversiones: 12 </a:t>
            </a:r>
            <a:r>
              <a:rPr lang="es-ES" altLang="es-ES" sz="2000" dirty="0" err="1">
                <a:ea typeface="ＭＳ Ｐゴシック" charset="-128"/>
              </a:rPr>
              <a:t>ActivPanels</a:t>
            </a:r>
            <a:r>
              <a:rPr lang="es-ES" altLang="es-ES" sz="2000" dirty="0">
                <a:ea typeface="ＭＳ Ｐゴシック" charset="-128"/>
              </a:rPr>
              <a:t> adicionales por 60.000 $ / mejoras en la piscina 27.000 $ /  compras menores, como casilleros para deportes, muebles para aulas, filminas contra el calor.</a:t>
            </a:r>
          </a:p>
          <a:p>
            <a:pPr eaLnBrk="1" hangingPunct="1">
              <a:lnSpc>
                <a:spcPct val="90000"/>
              </a:lnSpc>
            </a:pPr>
            <a:r>
              <a:rPr lang="es-ES" altLang="es-ES" sz="2000" dirty="0">
                <a:ea typeface="ＭＳ Ｐゴシック" charset="-128"/>
              </a:rPr>
              <a:t>La apreciación del Colón benefició la base de los gastos y afectó las inversiones financieras del colegio en USD.</a:t>
            </a:r>
          </a:p>
          <a:p>
            <a:pPr eaLnBrk="1" hangingPunct="1">
              <a:lnSpc>
                <a:spcPct val="90000"/>
              </a:lnSpc>
            </a:pPr>
            <a:r>
              <a:rPr lang="es-ES" altLang="es-ES" sz="2000" dirty="0">
                <a:ea typeface="ＭＳ Ｐゴシック" charset="-128"/>
              </a:rPr>
              <a:t>La subvención por parte de Alemania se mantuvo estable con el nuevo contrato hasta 2025, a pesar de temores que este podría cambiar. La parte de la subvención voluntario sigue manteniéndose en 110.000 EUR.</a:t>
            </a:r>
          </a:p>
          <a:p>
            <a:pPr eaLnBrk="1" hangingPunct="1">
              <a:lnSpc>
                <a:spcPct val="90000"/>
              </a:lnSpc>
            </a:pPr>
            <a:r>
              <a:rPr lang="es-CR" altLang="es-ES" sz="2000" dirty="0">
                <a:ea typeface="ＭＳ Ｐゴシック" charset="-128"/>
              </a:rPr>
              <a:t>Se detectó un desfalco interno en el área de proveeduría, que llevó a la desvinculación laboral de la persona, con un daño económico comprobado de 36 MM CRC (parte del gasto contable del año 2023). En consecuencia se reorganizaron los procesos y se fortalecieron los controles internos.</a:t>
            </a:r>
          </a:p>
          <a:p>
            <a:pPr eaLnBrk="1" hangingPunct="1">
              <a:lnSpc>
                <a:spcPct val="90000"/>
              </a:lnSpc>
            </a:pPr>
            <a:endParaRPr lang="es-CR" altLang="es-ES" sz="3100" dirty="0">
              <a:ea typeface="ＭＳ Ｐゴシック" charset="-128"/>
            </a:endParaRPr>
          </a:p>
          <a:p>
            <a:pPr eaLnBrk="1" hangingPunct="1">
              <a:lnSpc>
                <a:spcPct val="90000"/>
              </a:lnSpc>
            </a:pPr>
            <a:endParaRPr lang="en-US" altLang="es-ES" sz="3100" dirty="0">
              <a:ea typeface="ＭＳ Ｐゴシック" charset="-128"/>
            </a:endParaRPr>
          </a:p>
        </p:txBody>
      </p:sp>
    </p:spTree>
    <p:extLst>
      <p:ext uri="{BB962C8B-B14F-4D97-AF65-F5344CB8AC3E}">
        <p14:creationId xmlns:p14="http://schemas.microsoft.com/office/powerpoint/2010/main" val="2986761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23850" y="404813"/>
            <a:ext cx="8507413" cy="359891"/>
          </a:xfrm>
        </p:spPr>
        <p:txBody>
          <a:bodyPr/>
          <a:lstStyle/>
          <a:p>
            <a:pPr algn="l" eaLnBrk="1" hangingPunct="1"/>
            <a:r>
              <a:rPr lang="es-CR" altLang="es-ES" sz="2200" b="1" dirty="0">
                <a:ea typeface="ＭＳ Ｐゴシック" charset="-128"/>
              </a:rPr>
              <a:t>El orden financiero se confirma con verificaciones externas</a:t>
            </a:r>
            <a:endParaRPr lang="en-US" altLang="es-ES" sz="2200" b="1" dirty="0">
              <a:ea typeface="ＭＳ Ｐゴシック" charset="-128"/>
            </a:endParaRPr>
          </a:p>
        </p:txBody>
      </p:sp>
      <p:sp>
        <p:nvSpPr>
          <p:cNvPr id="14339" name="Rectangle 3"/>
          <p:cNvSpPr>
            <a:spLocks noGrp="1" noChangeArrowheads="1"/>
          </p:cNvSpPr>
          <p:nvPr>
            <p:ph type="body" idx="1"/>
          </p:nvPr>
        </p:nvSpPr>
        <p:spPr>
          <a:xfrm>
            <a:off x="457200" y="1166018"/>
            <a:ext cx="8229600" cy="4525963"/>
          </a:xfrm>
        </p:spPr>
        <p:txBody>
          <a:bodyPr/>
          <a:lstStyle/>
          <a:p>
            <a:pPr eaLnBrk="1" hangingPunct="1">
              <a:lnSpc>
                <a:spcPct val="90000"/>
              </a:lnSpc>
            </a:pPr>
            <a:r>
              <a:rPr lang="es-CR" altLang="es-ES" sz="2000" dirty="0">
                <a:ea typeface="ＭＳ Ｐゴシック" charset="-128"/>
              </a:rPr>
              <a:t>Los auditores externos (PKF Costa Rica) calificaron los estados financieros de la Institución como </a:t>
            </a:r>
            <a:r>
              <a:rPr lang="es-CR" altLang="en-US" sz="2000" dirty="0">
                <a:ea typeface="ＭＳ Ｐゴシック" charset="-128"/>
              </a:rPr>
              <a:t>“</a:t>
            </a:r>
            <a:r>
              <a:rPr lang="es-CR" altLang="es-ES" sz="2000" dirty="0">
                <a:ea typeface="ＭＳ Ｐゴシック" charset="-128"/>
              </a:rPr>
              <a:t>limpios</a:t>
            </a:r>
            <a:r>
              <a:rPr lang="es-CR" altLang="en-US" sz="2000" dirty="0">
                <a:ea typeface="ＭＳ Ｐゴシック" charset="-128"/>
              </a:rPr>
              <a:t>”</a:t>
            </a:r>
            <a:r>
              <a:rPr lang="es-CR" altLang="es-ES" sz="2000" dirty="0">
                <a:ea typeface="ＭＳ Ｐゴシック" charset="-128"/>
              </a:rPr>
              <a:t> (positivos). </a:t>
            </a:r>
          </a:p>
          <a:p>
            <a:pPr eaLnBrk="1" hangingPunct="1">
              <a:lnSpc>
                <a:spcPct val="90000"/>
              </a:lnSpc>
            </a:pPr>
            <a:r>
              <a:rPr lang="es-CR" altLang="es-ES" sz="2000" dirty="0">
                <a:ea typeface="ＭＳ Ｐゴシック" charset="-128"/>
              </a:rPr>
              <a:t>Se entregaron a satisfacción todos los reportes financieros requeridos por el Gobierno de Alemania.</a:t>
            </a:r>
          </a:p>
          <a:p>
            <a:pPr eaLnBrk="1" hangingPunct="1">
              <a:lnSpc>
                <a:spcPct val="90000"/>
              </a:lnSpc>
            </a:pPr>
            <a:endParaRPr lang="es-CR" altLang="es-ES" sz="3100" dirty="0">
              <a:ea typeface="ＭＳ Ｐゴシック" charset="-128"/>
            </a:endParaRPr>
          </a:p>
          <a:p>
            <a:pPr eaLnBrk="1" hangingPunct="1">
              <a:lnSpc>
                <a:spcPct val="90000"/>
              </a:lnSpc>
            </a:pPr>
            <a:endParaRPr lang="en-US" altLang="es-ES" sz="3100" dirty="0">
              <a:ea typeface="ＭＳ Ｐゴシック"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14398" y="179784"/>
            <a:ext cx="8229600" cy="1143000"/>
          </a:xfrm>
        </p:spPr>
        <p:txBody>
          <a:bodyPr/>
          <a:lstStyle/>
          <a:p>
            <a:pPr eaLnBrk="1" hangingPunct="1"/>
            <a:r>
              <a:rPr lang="es-CR" altLang="es-ES" sz="2200" b="1" dirty="0">
                <a:solidFill>
                  <a:schemeClr val="tx1"/>
                </a:solidFill>
                <a:ea typeface="ＭＳ Ｐゴシック" charset="-128"/>
              </a:rPr>
              <a:t>Los ingresos aumentaron en 10%, parcialmente impulsado por el efecto de tipo de cambio </a:t>
            </a:r>
            <a:r>
              <a:rPr lang="es-CR" altLang="es-ES" sz="2200" b="1" dirty="0">
                <a:ea typeface="ＭＳ Ｐゴシック" charset="-128"/>
              </a:rPr>
              <a:t>(Cifras en CRC) </a:t>
            </a:r>
            <a:endParaRPr lang="en-US" altLang="es-ES" sz="2200" b="1" dirty="0">
              <a:solidFill>
                <a:schemeClr val="tx1"/>
              </a:solidFill>
              <a:ea typeface="ＭＳ Ｐゴシック" charset="-128"/>
            </a:endParaRPr>
          </a:p>
        </p:txBody>
      </p:sp>
      <p:sp>
        <p:nvSpPr>
          <p:cNvPr id="17411" name="Text Box 4"/>
          <p:cNvSpPr txBox="1">
            <a:spLocks noChangeArrowheads="1"/>
          </p:cNvSpPr>
          <p:nvPr/>
        </p:nvSpPr>
        <p:spPr bwMode="auto">
          <a:xfrm>
            <a:off x="1259632" y="5733256"/>
            <a:ext cx="7052171" cy="646331"/>
          </a:xfrm>
          <a:prstGeom prst="rect">
            <a:avLst/>
          </a:prstGeom>
          <a:solidFill>
            <a:srgbClr val="D4E7B1"/>
          </a:solidFill>
          <a:ln w="9525">
            <a:solidFill>
              <a:schemeClr val="tx1"/>
            </a:solidFill>
            <a:miter lim="800000"/>
            <a:headEnd/>
            <a:tailEnd/>
          </a:ln>
        </p:spPr>
        <p:txBody>
          <a:bodyPr wrap="square">
            <a:spAutoFit/>
          </a:bodyPr>
          <a:lstStyle>
            <a:lvl1pPr>
              <a:spcBef>
                <a:spcPct val="20000"/>
              </a:spcBef>
              <a:buChar char="•"/>
              <a:defRPr sz="2800">
                <a:solidFill>
                  <a:schemeClr val="tx1"/>
                </a:solidFill>
                <a:latin typeface="Trebuchet MS" charset="0"/>
                <a:ea typeface="ＭＳ Ｐゴシック" charset="-128"/>
              </a:defRPr>
            </a:lvl1pPr>
            <a:lvl2pPr marL="742950" indent="-285750">
              <a:spcBef>
                <a:spcPct val="20000"/>
              </a:spcBef>
              <a:buChar char="–"/>
              <a:defRPr sz="2400">
                <a:solidFill>
                  <a:schemeClr val="tx1"/>
                </a:solidFill>
                <a:latin typeface="Trebuchet MS" charset="0"/>
                <a:ea typeface="ＭＳ Ｐゴシック" charset="-128"/>
              </a:defRPr>
            </a:lvl2pPr>
            <a:lvl3pPr marL="1143000" indent="-228600">
              <a:spcBef>
                <a:spcPct val="20000"/>
              </a:spcBef>
              <a:buChar char="•"/>
              <a:defRPr sz="2000">
                <a:solidFill>
                  <a:schemeClr val="tx1"/>
                </a:solidFill>
                <a:latin typeface="Trebuchet MS" charset="0"/>
                <a:ea typeface="ＭＳ Ｐゴシック" charset="-128"/>
              </a:defRPr>
            </a:lvl3pPr>
            <a:lvl4pPr marL="1600200" indent="-228600">
              <a:spcBef>
                <a:spcPct val="20000"/>
              </a:spcBef>
              <a:buChar char="–"/>
              <a:defRPr>
                <a:solidFill>
                  <a:schemeClr val="tx1"/>
                </a:solidFill>
                <a:latin typeface="Trebuchet MS" charset="0"/>
                <a:ea typeface="ＭＳ Ｐゴシック" charset="-128"/>
              </a:defRPr>
            </a:lvl4pPr>
            <a:lvl5pPr marL="2057400" indent="-228600">
              <a:spcBef>
                <a:spcPct val="20000"/>
              </a:spcBef>
              <a:buChar char="»"/>
              <a:defRPr sz="1600">
                <a:solidFill>
                  <a:schemeClr val="tx1"/>
                </a:solidFill>
                <a:latin typeface="Trebuchet MS" charset="0"/>
                <a:ea typeface="ＭＳ Ｐゴシック" charset="-128"/>
              </a:defRPr>
            </a:lvl5pPr>
            <a:lvl6pPr marL="2514600" indent="-228600" eaLnBrk="0" fontAlgn="base" hangingPunct="0">
              <a:spcBef>
                <a:spcPct val="20000"/>
              </a:spcBef>
              <a:spcAft>
                <a:spcPct val="0"/>
              </a:spcAft>
              <a:buChar char="»"/>
              <a:defRPr sz="1600">
                <a:solidFill>
                  <a:schemeClr val="tx1"/>
                </a:solidFill>
                <a:latin typeface="Trebuchet MS" charset="0"/>
                <a:ea typeface="ＭＳ Ｐゴシック" charset="-128"/>
              </a:defRPr>
            </a:lvl6pPr>
            <a:lvl7pPr marL="2971800" indent="-228600" eaLnBrk="0" fontAlgn="base" hangingPunct="0">
              <a:spcBef>
                <a:spcPct val="20000"/>
              </a:spcBef>
              <a:spcAft>
                <a:spcPct val="0"/>
              </a:spcAft>
              <a:buChar char="»"/>
              <a:defRPr sz="1600">
                <a:solidFill>
                  <a:schemeClr val="tx1"/>
                </a:solidFill>
                <a:latin typeface="Trebuchet MS" charset="0"/>
                <a:ea typeface="ＭＳ Ｐゴシック" charset="-128"/>
              </a:defRPr>
            </a:lvl7pPr>
            <a:lvl8pPr marL="3429000" indent="-228600" eaLnBrk="0" fontAlgn="base" hangingPunct="0">
              <a:spcBef>
                <a:spcPct val="20000"/>
              </a:spcBef>
              <a:spcAft>
                <a:spcPct val="0"/>
              </a:spcAft>
              <a:buChar char="»"/>
              <a:defRPr sz="1600">
                <a:solidFill>
                  <a:schemeClr val="tx1"/>
                </a:solidFill>
                <a:latin typeface="Trebuchet MS" charset="0"/>
                <a:ea typeface="ＭＳ Ｐゴシック" charset="-128"/>
              </a:defRPr>
            </a:lvl8pPr>
            <a:lvl9pPr marL="3886200" indent="-228600" eaLnBrk="0" fontAlgn="base" hangingPunct="0">
              <a:spcBef>
                <a:spcPct val="20000"/>
              </a:spcBef>
              <a:spcAft>
                <a:spcPct val="0"/>
              </a:spcAft>
              <a:buChar char="»"/>
              <a:defRPr sz="1600">
                <a:solidFill>
                  <a:schemeClr val="tx1"/>
                </a:solidFill>
                <a:latin typeface="Trebuchet MS" charset="0"/>
                <a:ea typeface="ＭＳ Ｐゴシック" charset="-128"/>
              </a:defRPr>
            </a:lvl9pPr>
          </a:lstStyle>
          <a:p>
            <a:pPr eaLnBrk="1" hangingPunct="1">
              <a:spcBef>
                <a:spcPct val="0"/>
              </a:spcBef>
              <a:buNone/>
            </a:pPr>
            <a:r>
              <a:rPr lang="es-CR" altLang="es-ES" sz="1200" dirty="0">
                <a:latin typeface="+mj-lt"/>
              </a:rPr>
              <a:t>Los ingresos totales de la institución en el año 2023 representaron 5.435 Mio. CRC, lo que equivale a un aumento de 10.0% en relación al año anterior. Los ingresos por mensualidades aumentaron en un 7.1%, por un lado por el aumento de la colegiatura y el aumento de la cantidad de alumnos.</a:t>
            </a:r>
            <a:endParaRPr lang="es-CR" altLang="es-ES" sz="1200" dirty="0">
              <a:solidFill>
                <a:srgbClr val="FF0000"/>
              </a:solidFill>
              <a:latin typeface="+mj-lt"/>
            </a:endParaRPr>
          </a:p>
        </p:txBody>
      </p:sp>
      <p:graphicFrame>
        <p:nvGraphicFramePr>
          <p:cNvPr id="3" name="Objeto 2">
            <a:extLst>
              <a:ext uri="{FF2B5EF4-FFF2-40B4-BE49-F238E27FC236}">
                <a16:creationId xmlns:a16="http://schemas.microsoft.com/office/drawing/2014/main" id="{896D144D-85AF-4B36-99F3-E8200FA88A4E}"/>
              </a:ext>
            </a:extLst>
          </p:cNvPr>
          <p:cNvGraphicFramePr>
            <a:graphicFrameLocks noChangeAspect="1"/>
          </p:cNvGraphicFramePr>
          <p:nvPr>
            <p:extLst>
              <p:ext uri="{D42A27DB-BD31-4B8C-83A1-F6EECF244321}">
                <p14:modId xmlns:p14="http://schemas.microsoft.com/office/powerpoint/2010/main" val="825747134"/>
              </p:ext>
            </p:extLst>
          </p:nvPr>
        </p:nvGraphicFramePr>
        <p:xfrm>
          <a:off x="601711" y="1322784"/>
          <a:ext cx="8054975" cy="4230687"/>
        </p:xfrm>
        <a:graphic>
          <a:graphicData uri="http://schemas.openxmlformats.org/presentationml/2006/ole">
            <mc:AlternateContent xmlns:mc="http://schemas.openxmlformats.org/markup-compatibility/2006">
              <mc:Choice xmlns:v="urn:schemas-microsoft-com:vml" Requires="v">
                <p:oleObj spid="_x0000_s1026" name="Worksheet" r:id="rId3" imgW="7505714" imgH="3943118" progId="Excel.Sheet.12">
                  <p:link updateAutomatic="1"/>
                </p:oleObj>
              </mc:Choice>
              <mc:Fallback>
                <p:oleObj name="Worksheet" r:id="rId3" imgW="7505714" imgH="3943118" progId="Excel.Sheet.12">
                  <p:link updateAutomatic="1"/>
                  <p:pic>
                    <p:nvPicPr>
                      <p:cNvPr id="3" name="Objeto 2">
                        <a:extLst>
                          <a:ext uri="{FF2B5EF4-FFF2-40B4-BE49-F238E27FC236}">
                            <a16:creationId xmlns:a16="http://schemas.microsoft.com/office/drawing/2014/main" id="{896D144D-85AF-4B36-99F3-E8200FA88A4E}"/>
                          </a:ext>
                        </a:extLst>
                      </p:cNvPr>
                      <p:cNvPicPr/>
                      <p:nvPr/>
                    </p:nvPicPr>
                    <p:blipFill>
                      <a:blip r:embed="rId4"/>
                      <a:stretch>
                        <a:fillRect/>
                      </a:stretch>
                    </p:blipFill>
                    <p:spPr>
                      <a:xfrm>
                        <a:off x="601711" y="1322784"/>
                        <a:ext cx="8054975" cy="4230687"/>
                      </a:xfrm>
                      <a:prstGeom prst="rect">
                        <a:avLst/>
                      </a:prstGeom>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to 9">
            <a:extLst>
              <a:ext uri="{FF2B5EF4-FFF2-40B4-BE49-F238E27FC236}">
                <a16:creationId xmlns:a16="http://schemas.microsoft.com/office/drawing/2014/main" id="{88A3B5F6-4DD9-4D5A-BA94-B0B737566B87}"/>
              </a:ext>
            </a:extLst>
          </p:cNvPr>
          <p:cNvGraphicFramePr>
            <a:graphicFrameLocks noChangeAspect="1"/>
          </p:cNvGraphicFramePr>
          <p:nvPr>
            <p:extLst>
              <p:ext uri="{D42A27DB-BD31-4B8C-83A1-F6EECF244321}">
                <p14:modId xmlns:p14="http://schemas.microsoft.com/office/powerpoint/2010/main" val="2395964074"/>
              </p:ext>
            </p:extLst>
          </p:nvPr>
        </p:nvGraphicFramePr>
        <p:xfrm>
          <a:off x="57084" y="938487"/>
          <a:ext cx="6723023" cy="4125207"/>
        </p:xfrm>
        <a:graphic>
          <a:graphicData uri="http://schemas.openxmlformats.org/presentationml/2006/ole">
            <mc:AlternateContent xmlns:mc="http://schemas.openxmlformats.org/markup-compatibility/2006">
              <mc:Choice xmlns:v="urn:schemas-microsoft-com:vml" Requires="v">
                <p:oleObj spid="_x0000_s2050" name="Worksheet" r:id="rId3" imgW="6820023" imgH="4184569" progId="Excel.Sheet.12">
                  <p:link updateAutomatic="1"/>
                </p:oleObj>
              </mc:Choice>
              <mc:Fallback>
                <p:oleObj name="Worksheet" r:id="rId3" imgW="6820023" imgH="4184569" progId="Excel.Sheet.12">
                  <p:link updateAutomatic="1"/>
                  <p:pic>
                    <p:nvPicPr>
                      <p:cNvPr id="10" name="Objeto 9">
                        <a:extLst>
                          <a:ext uri="{FF2B5EF4-FFF2-40B4-BE49-F238E27FC236}">
                            <a16:creationId xmlns:a16="http://schemas.microsoft.com/office/drawing/2014/main" id="{88A3B5F6-4DD9-4D5A-BA94-B0B737566B87}"/>
                          </a:ext>
                        </a:extLst>
                      </p:cNvPr>
                      <p:cNvPicPr/>
                      <p:nvPr/>
                    </p:nvPicPr>
                    <p:blipFill>
                      <a:blip r:embed="rId4"/>
                      <a:stretch>
                        <a:fillRect/>
                      </a:stretch>
                    </p:blipFill>
                    <p:spPr>
                      <a:xfrm>
                        <a:off x="57084" y="938487"/>
                        <a:ext cx="6723023" cy="4125207"/>
                      </a:xfrm>
                      <a:prstGeom prst="rect">
                        <a:avLst/>
                      </a:prstGeom>
                    </p:spPr>
                  </p:pic>
                </p:oleObj>
              </mc:Fallback>
            </mc:AlternateContent>
          </a:graphicData>
        </a:graphic>
      </p:graphicFrame>
      <p:sp>
        <p:nvSpPr>
          <p:cNvPr id="15362" name="Rectangle 2"/>
          <p:cNvSpPr>
            <a:spLocks noGrp="1" noChangeArrowheads="1"/>
          </p:cNvSpPr>
          <p:nvPr>
            <p:ph type="title"/>
          </p:nvPr>
        </p:nvSpPr>
        <p:spPr>
          <a:xfrm>
            <a:off x="121557" y="140769"/>
            <a:ext cx="8821737" cy="797718"/>
          </a:xfrm>
        </p:spPr>
        <p:txBody>
          <a:bodyPr/>
          <a:lstStyle/>
          <a:p>
            <a:pPr eaLnBrk="1" hangingPunct="1"/>
            <a:r>
              <a:rPr lang="es-CR" altLang="es-ES" sz="2200" b="1" dirty="0">
                <a:ea typeface="ＭＳ Ｐゴシック" charset="-128"/>
              </a:rPr>
              <a:t>El 2023 terminó con una utilidad positiva, en parte por el diferencial cambiario (Cifras en CRC) </a:t>
            </a:r>
            <a:endParaRPr lang="en-US" altLang="es-ES" sz="2200" b="1" dirty="0">
              <a:ea typeface="ＭＳ Ｐゴシック" charset="-128"/>
            </a:endParaRPr>
          </a:p>
        </p:txBody>
      </p:sp>
      <p:sp>
        <p:nvSpPr>
          <p:cNvPr id="15363" name="Text Box 3"/>
          <p:cNvSpPr txBox="1">
            <a:spLocks noChangeArrowheads="1"/>
          </p:cNvSpPr>
          <p:nvPr/>
        </p:nvSpPr>
        <p:spPr bwMode="auto">
          <a:xfrm>
            <a:off x="582779" y="5126814"/>
            <a:ext cx="7899292" cy="1569660"/>
          </a:xfrm>
          <a:prstGeom prst="rect">
            <a:avLst/>
          </a:prstGeom>
          <a:solidFill>
            <a:srgbClr val="D4E7B1"/>
          </a:solidFill>
          <a:ln w="9525">
            <a:solidFill>
              <a:schemeClr val="tx1"/>
            </a:solidFill>
            <a:miter lim="800000"/>
            <a:headEnd/>
            <a:tailEnd/>
          </a:ln>
        </p:spPr>
        <p:txBody>
          <a:bodyPr wrap="square">
            <a:spAutoFit/>
          </a:bodyPr>
          <a:lstStyle>
            <a:lvl1pPr>
              <a:spcBef>
                <a:spcPct val="20000"/>
              </a:spcBef>
              <a:buChar char="•"/>
              <a:defRPr sz="2800">
                <a:solidFill>
                  <a:schemeClr val="tx1"/>
                </a:solidFill>
                <a:latin typeface="Trebuchet MS" charset="0"/>
                <a:ea typeface="ＭＳ Ｐゴシック" charset="-128"/>
              </a:defRPr>
            </a:lvl1pPr>
            <a:lvl2pPr marL="742950" indent="-285750">
              <a:spcBef>
                <a:spcPct val="20000"/>
              </a:spcBef>
              <a:buChar char="–"/>
              <a:defRPr sz="2400">
                <a:solidFill>
                  <a:schemeClr val="tx1"/>
                </a:solidFill>
                <a:latin typeface="Trebuchet MS" charset="0"/>
                <a:ea typeface="ＭＳ Ｐゴシック" charset="-128"/>
              </a:defRPr>
            </a:lvl2pPr>
            <a:lvl3pPr marL="1143000" indent="-228600">
              <a:spcBef>
                <a:spcPct val="20000"/>
              </a:spcBef>
              <a:buChar char="•"/>
              <a:defRPr sz="2000">
                <a:solidFill>
                  <a:schemeClr val="tx1"/>
                </a:solidFill>
                <a:latin typeface="Trebuchet MS" charset="0"/>
                <a:ea typeface="ＭＳ Ｐゴシック" charset="-128"/>
              </a:defRPr>
            </a:lvl3pPr>
            <a:lvl4pPr marL="1600200" indent="-228600">
              <a:spcBef>
                <a:spcPct val="20000"/>
              </a:spcBef>
              <a:buChar char="–"/>
              <a:defRPr>
                <a:solidFill>
                  <a:schemeClr val="tx1"/>
                </a:solidFill>
                <a:latin typeface="Trebuchet MS" charset="0"/>
                <a:ea typeface="ＭＳ Ｐゴシック" charset="-128"/>
              </a:defRPr>
            </a:lvl4pPr>
            <a:lvl5pPr marL="2057400" indent="-228600">
              <a:spcBef>
                <a:spcPct val="20000"/>
              </a:spcBef>
              <a:buChar char="»"/>
              <a:defRPr sz="1600">
                <a:solidFill>
                  <a:schemeClr val="tx1"/>
                </a:solidFill>
                <a:latin typeface="Trebuchet MS" charset="0"/>
                <a:ea typeface="ＭＳ Ｐゴシック" charset="-128"/>
              </a:defRPr>
            </a:lvl5pPr>
            <a:lvl6pPr marL="2514600" indent="-228600" eaLnBrk="0" fontAlgn="base" hangingPunct="0">
              <a:spcBef>
                <a:spcPct val="20000"/>
              </a:spcBef>
              <a:spcAft>
                <a:spcPct val="0"/>
              </a:spcAft>
              <a:buChar char="»"/>
              <a:defRPr sz="1600">
                <a:solidFill>
                  <a:schemeClr val="tx1"/>
                </a:solidFill>
                <a:latin typeface="Trebuchet MS" charset="0"/>
                <a:ea typeface="ＭＳ Ｐゴシック" charset="-128"/>
              </a:defRPr>
            </a:lvl6pPr>
            <a:lvl7pPr marL="2971800" indent="-228600" eaLnBrk="0" fontAlgn="base" hangingPunct="0">
              <a:spcBef>
                <a:spcPct val="20000"/>
              </a:spcBef>
              <a:spcAft>
                <a:spcPct val="0"/>
              </a:spcAft>
              <a:buChar char="»"/>
              <a:defRPr sz="1600">
                <a:solidFill>
                  <a:schemeClr val="tx1"/>
                </a:solidFill>
                <a:latin typeface="Trebuchet MS" charset="0"/>
                <a:ea typeface="ＭＳ Ｐゴシック" charset="-128"/>
              </a:defRPr>
            </a:lvl7pPr>
            <a:lvl8pPr marL="3429000" indent="-228600" eaLnBrk="0" fontAlgn="base" hangingPunct="0">
              <a:spcBef>
                <a:spcPct val="20000"/>
              </a:spcBef>
              <a:spcAft>
                <a:spcPct val="0"/>
              </a:spcAft>
              <a:buChar char="»"/>
              <a:defRPr sz="1600">
                <a:solidFill>
                  <a:schemeClr val="tx1"/>
                </a:solidFill>
                <a:latin typeface="Trebuchet MS" charset="0"/>
                <a:ea typeface="ＭＳ Ｐゴシック" charset="-128"/>
              </a:defRPr>
            </a:lvl8pPr>
            <a:lvl9pPr marL="3886200" indent="-228600" eaLnBrk="0" fontAlgn="base" hangingPunct="0">
              <a:spcBef>
                <a:spcPct val="20000"/>
              </a:spcBef>
              <a:spcAft>
                <a:spcPct val="0"/>
              </a:spcAft>
              <a:buChar char="»"/>
              <a:defRPr sz="1600">
                <a:solidFill>
                  <a:schemeClr val="tx1"/>
                </a:solidFill>
                <a:latin typeface="Trebuchet MS" charset="0"/>
                <a:ea typeface="ＭＳ Ｐゴシック" charset="-128"/>
              </a:defRPr>
            </a:lvl9pPr>
          </a:lstStyle>
          <a:p>
            <a:pPr eaLnBrk="1" hangingPunct="1">
              <a:spcBef>
                <a:spcPct val="50000"/>
              </a:spcBef>
              <a:buFontTx/>
              <a:buNone/>
            </a:pPr>
            <a:r>
              <a:rPr lang="es-CR" altLang="es-ES" sz="1200" dirty="0">
                <a:latin typeface="+mj-lt"/>
              </a:rPr>
              <a:t>Los ingresos totales del año 2023 subieron en un 10.0% en relación al año pasado y 7.7% en relación al presupuesto. Los gastos totales subieron en un 4.3% en respecto al 2022 y 2.3% en relación al presupuesto, lo que generó una ganancia contable de 299 Mio. CRC. Esta ganancia representa un 5.5% de los ingresos totales. En el año 2022 se generó una ganancia de 16 Mio. CRC (0.5% de los ingresos totales). El aumento de los ingresos se debe principalmente a la ganancia por diferencial cambiario y que la subvención de Alemania se mantuvo. Los gastos aumentaron por personal adicional para fortalecer la oferta académica y un aumento salarial en febrero, además no solo un regreso, pero una ampliación de las actividades estudiantiles, en comparación al periodo </a:t>
            </a:r>
            <a:r>
              <a:rPr lang="es-CR" altLang="es-ES" sz="1200" dirty="0" err="1">
                <a:latin typeface="+mj-lt"/>
              </a:rPr>
              <a:t>pre-pandemia</a:t>
            </a:r>
            <a:r>
              <a:rPr lang="es-CR" altLang="es-ES" sz="1200" dirty="0">
                <a:latin typeface="+mj-lt"/>
              </a:rPr>
              <a:t>.</a:t>
            </a:r>
          </a:p>
        </p:txBody>
      </p:sp>
      <p:graphicFrame>
        <p:nvGraphicFramePr>
          <p:cNvPr id="15364" name="Objeto 1"/>
          <p:cNvGraphicFramePr>
            <a:graphicFrameLocks noChangeAspect="1"/>
          </p:cNvGraphicFramePr>
          <p:nvPr>
            <p:extLst>
              <p:ext uri="{D42A27DB-BD31-4B8C-83A1-F6EECF244321}">
                <p14:modId xmlns:p14="http://schemas.microsoft.com/office/powerpoint/2010/main" val="1491200559"/>
              </p:ext>
            </p:extLst>
          </p:nvPr>
        </p:nvGraphicFramePr>
        <p:xfrm>
          <a:off x="4462463" y="3041650"/>
          <a:ext cx="0" cy="1588"/>
        </p:xfrm>
        <a:graphic>
          <a:graphicData uri="http://schemas.openxmlformats.org/presentationml/2006/ole">
            <mc:AlternateContent xmlns:mc="http://schemas.openxmlformats.org/markup-compatibility/2006">
              <mc:Choice xmlns:v="urn:schemas-microsoft-com:vml" Requires="v">
                <p:oleObj spid="_x0000_s2051" name="HTML Document" r:id="rId5" imgW="0" imgH="0" progId="htmlfile">
                  <p:link updateAutomatic="1"/>
                </p:oleObj>
              </mc:Choice>
              <mc:Fallback>
                <p:oleObj name="HTML Document" r:id="rId5" imgW="0" imgH="0" progId="htmlfile">
                  <p:link updateAutomatic="1"/>
                  <p:pic>
                    <p:nvPicPr>
                      <p:cNvPr id="15364" name="Objeto 1"/>
                      <p:cNvPicPr>
                        <a:picLocks noChangeAspect="1" noChangeArrowheads="1"/>
                      </p:cNvPicPr>
                      <p:nvPr/>
                    </p:nvPicPr>
                    <p:blipFill>
                      <a:blip r:embed="rId6"/>
                      <a:srcRect/>
                      <a:stretch>
                        <a:fillRect/>
                      </a:stretch>
                    </p:blipFill>
                    <p:spPr bwMode="auto">
                      <a:xfrm>
                        <a:off x="4462463" y="3041650"/>
                        <a:ext cx="0"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Rectángulo 5">
            <a:extLst>
              <a:ext uri="{FF2B5EF4-FFF2-40B4-BE49-F238E27FC236}">
                <a16:creationId xmlns:a16="http://schemas.microsoft.com/office/drawing/2014/main" id="{C0F4B689-E984-4B78-918B-FB9A812C1BDC}"/>
              </a:ext>
            </a:extLst>
          </p:cNvPr>
          <p:cNvSpPr/>
          <p:nvPr/>
        </p:nvSpPr>
        <p:spPr>
          <a:xfrm>
            <a:off x="2267822" y="1471445"/>
            <a:ext cx="1079500" cy="190964"/>
          </a:xfrm>
          <a:prstGeom prst="rect">
            <a:avLst/>
          </a:prstGeom>
          <a:solidFill>
            <a:srgbClr val="92D05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dirty="0"/>
          </a:p>
        </p:txBody>
      </p:sp>
      <p:sp>
        <p:nvSpPr>
          <p:cNvPr id="7" name="Rectángulo redondeado 7">
            <a:extLst>
              <a:ext uri="{FF2B5EF4-FFF2-40B4-BE49-F238E27FC236}">
                <a16:creationId xmlns:a16="http://schemas.microsoft.com/office/drawing/2014/main" id="{961BA8A9-851C-4204-A102-EAF6D28E42AA}"/>
              </a:ext>
            </a:extLst>
          </p:cNvPr>
          <p:cNvSpPr/>
          <p:nvPr/>
        </p:nvSpPr>
        <p:spPr>
          <a:xfrm>
            <a:off x="6868370" y="918430"/>
            <a:ext cx="2180738" cy="300587"/>
          </a:xfrm>
          <a:prstGeom prst="roundRect">
            <a:avLst/>
          </a:prstGeom>
          <a:solidFill>
            <a:srgbClr val="92D05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CR" sz="1000" dirty="0">
                <a:solidFill>
                  <a:schemeClr val="tx1"/>
                </a:solidFill>
              </a:rPr>
              <a:t>Más alumnos</a:t>
            </a:r>
          </a:p>
        </p:txBody>
      </p:sp>
      <p:cxnSp>
        <p:nvCxnSpPr>
          <p:cNvPr id="8" name="Conector recto de flecha 7">
            <a:extLst>
              <a:ext uri="{FF2B5EF4-FFF2-40B4-BE49-F238E27FC236}">
                <a16:creationId xmlns:a16="http://schemas.microsoft.com/office/drawing/2014/main" id="{7035879E-D56B-4A24-91A3-106422603C26}"/>
              </a:ext>
            </a:extLst>
          </p:cNvPr>
          <p:cNvCxnSpPr>
            <a:cxnSpLocks/>
            <a:stCxn id="7" idx="1"/>
            <a:endCxn id="6" idx="3"/>
          </p:cNvCxnSpPr>
          <p:nvPr/>
        </p:nvCxnSpPr>
        <p:spPr>
          <a:xfrm flipH="1">
            <a:off x="3347322" y="1068724"/>
            <a:ext cx="3521048" cy="498203"/>
          </a:xfrm>
          <a:prstGeom prst="straightConnector1">
            <a:avLst/>
          </a:prstGeom>
          <a:ln w="47625">
            <a:solidFill>
              <a:srgbClr val="92D050">
                <a:alpha val="50000"/>
              </a:srgbClr>
            </a:solidFill>
            <a:tailEnd type="triangle"/>
          </a:ln>
        </p:spPr>
        <p:style>
          <a:lnRef idx="1">
            <a:schemeClr val="accent1"/>
          </a:lnRef>
          <a:fillRef idx="0">
            <a:schemeClr val="accent1"/>
          </a:fillRef>
          <a:effectRef idx="0">
            <a:schemeClr val="accent1"/>
          </a:effectRef>
          <a:fontRef idx="minor">
            <a:schemeClr val="tx1"/>
          </a:fontRef>
        </p:style>
      </p:cxnSp>
      <p:sp>
        <p:nvSpPr>
          <p:cNvPr id="12" name="Rectángulo 11">
            <a:extLst>
              <a:ext uri="{FF2B5EF4-FFF2-40B4-BE49-F238E27FC236}">
                <a16:creationId xmlns:a16="http://schemas.microsoft.com/office/drawing/2014/main" id="{04264241-E9D0-4FA8-826E-54F1111B15C5}"/>
              </a:ext>
            </a:extLst>
          </p:cNvPr>
          <p:cNvSpPr/>
          <p:nvPr/>
        </p:nvSpPr>
        <p:spPr>
          <a:xfrm>
            <a:off x="2270104" y="1843108"/>
            <a:ext cx="1077218" cy="179560"/>
          </a:xfrm>
          <a:prstGeom prst="rect">
            <a:avLst/>
          </a:prstGeom>
          <a:solidFill>
            <a:srgbClr val="FFC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dirty="0"/>
          </a:p>
        </p:txBody>
      </p:sp>
      <p:cxnSp>
        <p:nvCxnSpPr>
          <p:cNvPr id="13" name="Conector recto de flecha 12">
            <a:extLst>
              <a:ext uri="{FF2B5EF4-FFF2-40B4-BE49-F238E27FC236}">
                <a16:creationId xmlns:a16="http://schemas.microsoft.com/office/drawing/2014/main" id="{840E61AC-9133-4BAF-B9E4-295D85689FBC}"/>
              </a:ext>
            </a:extLst>
          </p:cNvPr>
          <p:cNvCxnSpPr>
            <a:cxnSpLocks/>
            <a:stCxn id="14" idx="1"/>
            <a:endCxn id="12" idx="3"/>
          </p:cNvCxnSpPr>
          <p:nvPr/>
        </p:nvCxnSpPr>
        <p:spPr>
          <a:xfrm flipH="1">
            <a:off x="3347322" y="1650626"/>
            <a:ext cx="3497465" cy="282262"/>
          </a:xfrm>
          <a:prstGeom prst="straightConnector1">
            <a:avLst/>
          </a:prstGeom>
          <a:ln w="47625">
            <a:solidFill>
              <a:srgbClr val="FFC000">
                <a:alpha val="50000"/>
              </a:srgbClr>
            </a:solidFill>
            <a:tailEnd type="triangle"/>
          </a:ln>
        </p:spPr>
        <p:style>
          <a:lnRef idx="1">
            <a:schemeClr val="accent1"/>
          </a:lnRef>
          <a:fillRef idx="0">
            <a:schemeClr val="accent1"/>
          </a:fillRef>
          <a:effectRef idx="0">
            <a:schemeClr val="accent1"/>
          </a:effectRef>
          <a:fontRef idx="minor">
            <a:schemeClr val="tx1"/>
          </a:fontRef>
        </p:style>
      </p:cxnSp>
      <p:sp>
        <p:nvSpPr>
          <p:cNvPr id="14" name="Rectángulo redondeado 21">
            <a:extLst>
              <a:ext uri="{FF2B5EF4-FFF2-40B4-BE49-F238E27FC236}">
                <a16:creationId xmlns:a16="http://schemas.microsoft.com/office/drawing/2014/main" id="{4C87CB7A-D313-4DDA-973B-27CD06064750}"/>
              </a:ext>
            </a:extLst>
          </p:cNvPr>
          <p:cNvSpPr/>
          <p:nvPr/>
        </p:nvSpPr>
        <p:spPr>
          <a:xfrm>
            <a:off x="6844787" y="1305212"/>
            <a:ext cx="2137056" cy="690828"/>
          </a:xfrm>
          <a:prstGeom prst="roundRect">
            <a:avLst/>
          </a:prstGeom>
          <a:solidFill>
            <a:srgbClr val="FFC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ES" sz="1000" dirty="0">
                <a:solidFill>
                  <a:schemeClr val="tx1"/>
                </a:solidFill>
              </a:rPr>
              <a:t>Monto en EUR igual que en 2022, efecto tipo de cambio. Escenario pesimista del presupuesto 2023 no se cumplió</a:t>
            </a:r>
            <a:endParaRPr lang="es-CR" sz="1000" dirty="0">
              <a:solidFill>
                <a:schemeClr val="tx1"/>
              </a:solidFill>
            </a:endParaRPr>
          </a:p>
        </p:txBody>
      </p:sp>
      <p:sp>
        <p:nvSpPr>
          <p:cNvPr id="15" name="Rectángulo 14">
            <a:extLst>
              <a:ext uri="{FF2B5EF4-FFF2-40B4-BE49-F238E27FC236}">
                <a16:creationId xmlns:a16="http://schemas.microsoft.com/office/drawing/2014/main" id="{5452463F-10B1-446E-9316-382070D30CBB}"/>
              </a:ext>
            </a:extLst>
          </p:cNvPr>
          <p:cNvSpPr/>
          <p:nvPr/>
        </p:nvSpPr>
        <p:spPr>
          <a:xfrm>
            <a:off x="2267822" y="2570681"/>
            <a:ext cx="1077218" cy="172389"/>
          </a:xfrm>
          <a:prstGeom prst="rect">
            <a:avLst/>
          </a:prstGeom>
          <a:solidFill>
            <a:srgbClr val="FF9999">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dirty="0"/>
          </a:p>
        </p:txBody>
      </p:sp>
      <p:sp>
        <p:nvSpPr>
          <p:cNvPr id="16" name="Rectángulo redondeado 26">
            <a:extLst>
              <a:ext uri="{FF2B5EF4-FFF2-40B4-BE49-F238E27FC236}">
                <a16:creationId xmlns:a16="http://schemas.microsoft.com/office/drawing/2014/main" id="{7E4D68DB-DD04-4BFC-BCD3-D1182B55FDC3}"/>
              </a:ext>
            </a:extLst>
          </p:cNvPr>
          <p:cNvSpPr/>
          <p:nvPr/>
        </p:nvSpPr>
        <p:spPr>
          <a:xfrm>
            <a:off x="6857838" y="2677269"/>
            <a:ext cx="2221411" cy="486443"/>
          </a:xfrm>
          <a:prstGeom prst="roundRect">
            <a:avLst/>
          </a:prstGeom>
          <a:solidFill>
            <a:srgbClr val="FF9999">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ES" sz="1000" dirty="0">
                <a:solidFill>
                  <a:schemeClr val="tx1"/>
                </a:solidFill>
              </a:rPr>
              <a:t>Ganancia cambiaria sobre posición neta (deuda - activos en USD)</a:t>
            </a:r>
            <a:endParaRPr lang="es-CR" sz="1000" dirty="0">
              <a:solidFill>
                <a:schemeClr val="tx1"/>
              </a:solidFill>
            </a:endParaRPr>
          </a:p>
        </p:txBody>
      </p:sp>
      <p:cxnSp>
        <p:nvCxnSpPr>
          <p:cNvPr id="17" name="Conector recto de flecha 16">
            <a:extLst>
              <a:ext uri="{FF2B5EF4-FFF2-40B4-BE49-F238E27FC236}">
                <a16:creationId xmlns:a16="http://schemas.microsoft.com/office/drawing/2014/main" id="{519C2514-C62B-476F-A644-07AB7F376E60}"/>
              </a:ext>
            </a:extLst>
          </p:cNvPr>
          <p:cNvCxnSpPr>
            <a:cxnSpLocks/>
            <a:stCxn id="16" idx="1"/>
            <a:endCxn id="15" idx="3"/>
          </p:cNvCxnSpPr>
          <p:nvPr/>
        </p:nvCxnSpPr>
        <p:spPr>
          <a:xfrm flipH="1" flipV="1">
            <a:off x="3345040" y="2656876"/>
            <a:ext cx="3512798" cy="263615"/>
          </a:xfrm>
          <a:prstGeom prst="straightConnector1">
            <a:avLst/>
          </a:prstGeom>
          <a:ln w="47625">
            <a:solidFill>
              <a:srgbClr val="FF9999">
                <a:alpha val="50000"/>
              </a:srgbClr>
            </a:solidFill>
            <a:tailEnd type="triangle"/>
          </a:ln>
        </p:spPr>
        <p:style>
          <a:lnRef idx="1">
            <a:schemeClr val="accent1"/>
          </a:lnRef>
          <a:fillRef idx="0">
            <a:schemeClr val="accent1"/>
          </a:fillRef>
          <a:effectRef idx="0">
            <a:schemeClr val="accent1"/>
          </a:effectRef>
          <a:fontRef idx="minor">
            <a:schemeClr val="tx1"/>
          </a:fontRef>
        </p:style>
      </p:cxnSp>
      <p:sp>
        <p:nvSpPr>
          <p:cNvPr id="42" name="Rectángulo 41">
            <a:extLst>
              <a:ext uri="{FF2B5EF4-FFF2-40B4-BE49-F238E27FC236}">
                <a16:creationId xmlns:a16="http://schemas.microsoft.com/office/drawing/2014/main" id="{4E399354-6CEE-4FF6-A30D-E6C5B165AD0E}"/>
              </a:ext>
            </a:extLst>
          </p:cNvPr>
          <p:cNvSpPr/>
          <p:nvPr/>
        </p:nvSpPr>
        <p:spPr>
          <a:xfrm>
            <a:off x="2267822" y="3501895"/>
            <a:ext cx="1077218" cy="172389"/>
          </a:xfrm>
          <a:prstGeom prst="rect">
            <a:avLst/>
          </a:prstGeom>
          <a:solidFill>
            <a:srgbClr val="C5F8FD">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dirty="0"/>
          </a:p>
        </p:txBody>
      </p:sp>
      <p:sp>
        <p:nvSpPr>
          <p:cNvPr id="43" name="Rectángulo redondeado 26">
            <a:extLst>
              <a:ext uri="{FF2B5EF4-FFF2-40B4-BE49-F238E27FC236}">
                <a16:creationId xmlns:a16="http://schemas.microsoft.com/office/drawing/2014/main" id="{F05DA8E7-18F6-4CE8-91F0-AEF5CE7F7BD4}"/>
              </a:ext>
            </a:extLst>
          </p:cNvPr>
          <p:cNvSpPr/>
          <p:nvPr/>
        </p:nvSpPr>
        <p:spPr>
          <a:xfrm>
            <a:off x="6828142" y="3693516"/>
            <a:ext cx="2261194" cy="444574"/>
          </a:xfrm>
          <a:prstGeom prst="roundRect">
            <a:avLst/>
          </a:prstGeom>
          <a:solidFill>
            <a:srgbClr val="C5F8FD">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ES" sz="1000" dirty="0">
                <a:solidFill>
                  <a:schemeClr val="tx1"/>
                </a:solidFill>
              </a:rPr>
              <a:t>Poco encima del presupuesto, ajuste salarial por inflación</a:t>
            </a:r>
            <a:endParaRPr lang="es-CR" sz="1000" dirty="0">
              <a:solidFill>
                <a:schemeClr val="tx1"/>
              </a:solidFill>
            </a:endParaRPr>
          </a:p>
        </p:txBody>
      </p:sp>
      <p:cxnSp>
        <p:nvCxnSpPr>
          <p:cNvPr id="44" name="Conector recto de flecha 43">
            <a:extLst>
              <a:ext uri="{FF2B5EF4-FFF2-40B4-BE49-F238E27FC236}">
                <a16:creationId xmlns:a16="http://schemas.microsoft.com/office/drawing/2014/main" id="{7E479EF0-5CB3-45CC-A396-2D56929EFB8D}"/>
              </a:ext>
            </a:extLst>
          </p:cNvPr>
          <p:cNvCxnSpPr>
            <a:cxnSpLocks/>
            <a:stCxn id="43" idx="1"/>
            <a:endCxn id="42" idx="3"/>
          </p:cNvCxnSpPr>
          <p:nvPr/>
        </p:nvCxnSpPr>
        <p:spPr>
          <a:xfrm flipH="1" flipV="1">
            <a:off x="3345040" y="3588090"/>
            <a:ext cx="3483102" cy="327713"/>
          </a:xfrm>
          <a:prstGeom prst="straightConnector1">
            <a:avLst/>
          </a:prstGeom>
          <a:ln w="47625">
            <a:solidFill>
              <a:srgbClr val="C5F8FD">
                <a:alpha val="50000"/>
              </a:srgbClr>
            </a:solidFill>
            <a:tailEnd type="triangle"/>
          </a:ln>
        </p:spPr>
        <p:style>
          <a:lnRef idx="1">
            <a:schemeClr val="accent1"/>
          </a:lnRef>
          <a:fillRef idx="0">
            <a:schemeClr val="accent1"/>
          </a:fillRef>
          <a:effectRef idx="0">
            <a:schemeClr val="accent1"/>
          </a:effectRef>
          <a:fontRef idx="minor">
            <a:schemeClr val="tx1"/>
          </a:fontRef>
        </p:style>
      </p:cxnSp>
      <p:sp>
        <p:nvSpPr>
          <p:cNvPr id="46" name="Rectángulo 45">
            <a:extLst>
              <a:ext uri="{FF2B5EF4-FFF2-40B4-BE49-F238E27FC236}">
                <a16:creationId xmlns:a16="http://schemas.microsoft.com/office/drawing/2014/main" id="{39BBD974-B682-4F10-8811-C9DB2BB49259}"/>
              </a:ext>
            </a:extLst>
          </p:cNvPr>
          <p:cNvSpPr/>
          <p:nvPr/>
        </p:nvSpPr>
        <p:spPr>
          <a:xfrm>
            <a:off x="2238943" y="2235920"/>
            <a:ext cx="1077218" cy="179560"/>
          </a:xfrm>
          <a:prstGeom prst="rect">
            <a:avLst/>
          </a:prstGeom>
          <a:solidFill>
            <a:schemeClr val="accent1">
              <a:lumMod val="75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dirty="0"/>
          </a:p>
        </p:txBody>
      </p:sp>
      <p:cxnSp>
        <p:nvCxnSpPr>
          <p:cNvPr id="47" name="Conector recto de flecha 46">
            <a:extLst>
              <a:ext uri="{FF2B5EF4-FFF2-40B4-BE49-F238E27FC236}">
                <a16:creationId xmlns:a16="http://schemas.microsoft.com/office/drawing/2014/main" id="{82992F55-6481-48B2-895F-A14AACB9A25A}"/>
              </a:ext>
            </a:extLst>
          </p:cNvPr>
          <p:cNvCxnSpPr>
            <a:cxnSpLocks/>
            <a:stCxn id="48" idx="1"/>
            <a:endCxn id="46" idx="3"/>
          </p:cNvCxnSpPr>
          <p:nvPr/>
        </p:nvCxnSpPr>
        <p:spPr>
          <a:xfrm flipH="1" flipV="1">
            <a:off x="3316161" y="2325700"/>
            <a:ext cx="3560016" cy="27758"/>
          </a:xfrm>
          <a:prstGeom prst="straightConnector1">
            <a:avLst/>
          </a:prstGeom>
          <a:ln w="47625">
            <a:solidFill>
              <a:schemeClr val="accent1">
                <a:lumMod val="90000"/>
                <a:alpha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8" name="Rectángulo redondeado 21">
            <a:extLst>
              <a:ext uri="{FF2B5EF4-FFF2-40B4-BE49-F238E27FC236}">
                <a16:creationId xmlns:a16="http://schemas.microsoft.com/office/drawing/2014/main" id="{C5083D3D-3729-4FE0-B76D-C9C8D47E6C99}"/>
              </a:ext>
            </a:extLst>
          </p:cNvPr>
          <p:cNvSpPr/>
          <p:nvPr/>
        </p:nvSpPr>
        <p:spPr>
          <a:xfrm>
            <a:off x="6876177" y="2119152"/>
            <a:ext cx="2221411" cy="468612"/>
          </a:xfrm>
          <a:prstGeom prst="roundRect">
            <a:avLst/>
          </a:prstGeom>
          <a:solidFill>
            <a:schemeClr val="accent1">
              <a:lumMod val="75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ES" sz="1000" dirty="0">
                <a:solidFill>
                  <a:schemeClr val="tx1"/>
                </a:solidFill>
              </a:rPr>
              <a:t>Recuperación alquileres del auditorio. Tipo de cambio afectó resultado en CRC</a:t>
            </a:r>
            <a:endParaRPr lang="es-CR" sz="1000" dirty="0">
              <a:solidFill>
                <a:schemeClr val="tx1"/>
              </a:solidFill>
            </a:endParaRPr>
          </a:p>
        </p:txBody>
      </p:sp>
      <p:sp>
        <p:nvSpPr>
          <p:cNvPr id="63" name="Rectángulo 62">
            <a:extLst>
              <a:ext uri="{FF2B5EF4-FFF2-40B4-BE49-F238E27FC236}">
                <a16:creationId xmlns:a16="http://schemas.microsoft.com/office/drawing/2014/main" id="{25C67571-8717-401F-94E7-C442CCF8E6DD}"/>
              </a:ext>
            </a:extLst>
          </p:cNvPr>
          <p:cNvSpPr/>
          <p:nvPr/>
        </p:nvSpPr>
        <p:spPr>
          <a:xfrm>
            <a:off x="2264076" y="3682014"/>
            <a:ext cx="1077218" cy="172389"/>
          </a:xfrm>
          <a:prstGeom prst="rect">
            <a:avLst/>
          </a:prstGeom>
          <a:solidFill>
            <a:srgbClr val="F0FE9A">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dirty="0"/>
          </a:p>
        </p:txBody>
      </p:sp>
      <p:sp>
        <p:nvSpPr>
          <p:cNvPr id="64" name="Rectángulo redondeado 26">
            <a:extLst>
              <a:ext uri="{FF2B5EF4-FFF2-40B4-BE49-F238E27FC236}">
                <a16:creationId xmlns:a16="http://schemas.microsoft.com/office/drawing/2014/main" id="{E949D75C-C26B-4C57-9FD9-D2B36FC52B80}"/>
              </a:ext>
            </a:extLst>
          </p:cNvPr>
          <p:cNvSpPr/>
          <p:nvPr/>
        </p:nvSpPr>
        <p:spPr>
          <a:xfrm>
            <a:off x="6820649" y="4184682"/>
            <a:ext cx="2221411" cy="668323"/>
          </a:xfrm>
          <a:prstGeom prst="roundRect">
            <a:avLst/>
          </a:prstGeom>
          <a:solidFill>
            <a:srgbClr val="F0FE9A">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ES" sz="1000" dirty="0">
                <a:solidFill>
                  <a:schemeClr val="tx1"/>
                </a:solidFill>
              </a:rPr>
              <a:t>Más actividades estudiantiles, mantenimiento, licencias TI, menos gastos de financiamiento</a:t>
            </a:r>
            <a:endParaRPr lang="es-CR" sz="1000" dirty="0">
              <a:solidFill>
                <a:schemeClr val="tx1"/>
              </a:solidFill>
            </a:endParaRPr>
          </a:p>
        </p:txBody>
      </p:sp>
      <p:cxnSp>
        <p:nvCxnSpPr>
          <p:cNvPr id="65" name="Conector recto de flecha 64">
            <a:extLst>
              <a:ext uri="{FF2B5EF4-FFF2-40B4-BE49-F238E27FC236}">
                <a16:creationId xmlns:a16="http://schemas.microsoft.com/office/drawing/2014/main" id="{190E5288-84AB-483A-AEC1-D5D7413D3A91}"/>
              </a:ext>
            </a:extLst>
          </p:cNvPr>
          <p:cNvCxnSpPr>
            <a:cxnSpLocks/>
            <a:stCxn id="64" idx="1"/>
            <a:endCxn id="63" idx="3"/>
          </p:cNvCxnSpPr>
          <p:nvPr/>
        </p:nvCxnSpPr>
        <p:spPr>
          <a:xfrm flipH="1" flipV="1">
            <a:off x="3341294" y="3768209"/>
            <a:ext cx="3479355" cy="750635"/>
          </a:xfrm>
          <a:prstGeom prst="straightConnector1">
            <a:avLst/>
          </a:prstGeom>
          <a:ln w="47625">
            <a:solidFill>
              <a:srgbClr val="F0FE9A">
                <a:alpha val="50000"/>
              </a:srgbClr>
            </a:solidFill>
            <a:tailEnd type="triangle"/>
          </a:ln>
        </p:spPr>
        <p:style>
          <a:lnRef idx="1">
            <a:schemeClr val="accent1"/>
          </a:lnRef>
          <a:fillRef idx="0">
            <a:schemeClr val="accent1"/>
          </a:fillRef>
          <a:effectRef idx="0">
            <a:schemeClr val="accent1"/>
          </a:effectRef>
          <a:fontRef idx="minor">
            <a:schemeClr val="tx1"/>
          </a:fontRef>
        </p:style>
      </p:cxnSp>
      <p:sp>
        <p:nvSpPr>
          <p:cNvPr id="38" name="Rectángulo 37">
            <a:extLst>
              <a:ext uri="{FF2B5EF4-FFF2-40B4-BE49-F238E27FC236}">
                <a16:creationId xmlns:a16="http://schemas.microsoft.com/office/drawing/2014/main" id="{F8A0BF9B-8880-4228-991F-15106628BDBA}"/>
              </a:ext>
            </a:extLst>
          </p:cNvPr>
          <p:cNvSpPr/>
          <p:nvPr/>
        </p:nvSpPr>
        <p:spPr>
          <a:xfrm>
            <a:off x="2254853" y="2799476"/>
            <a:ext cx="1077218" cy="197408"/>
          </a:xfrm>
          <a:prstGeom prst="rect">
            <a:avLst/>
          </a:prstGeom>
          <a:solidFill>
            <a:srgbClr val="CCFF66">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dirty="0"/>
          </a:p>
        </p:txBody>
      </p:sp>
      <p:sp>
        <p:nvSpPr>
          <p:cNvPr id="39" name="Rectángulo redondeado 26">
            <a:extLst>
              <a:ext uri="{FF2B5EF4-FFF2-40B4-BE49-F238E27FC236}">
                <a16:creationId xmlns:a16="http://schemas.microsoft.com/office/drawing/2014/main" id="{33D84FFD-EB9F-47BF-BCD0-C0C6D15D2000}"/>
              </a:ext>
            </a:extLst>
          </p:cNvPr>
          <p:cNvSpPr/>
          <p:nvPr/>
        </p:nvSpPr>
        <p:spPr>
          <a:xfrm>
            <a:off x="6876177" y="3294485"/>
            <a:ext cx="2221411" cy="288580"/>
          </a:xfrm>
          <a:prstGeom prst="roundRect">
            <a:avLst/>
          </a:prstGeom>
          <a:solidFill>
            <a:srgbClr val="CCFF66">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CR" sz="1000" dirty="0">
                <a:solidFill>
                  <a:schemeClr val="tx1"/>
                </a:solidFill>
              </a:rPr>
              <a:t>Recuperación Clubes, </a:t>
            </a:r>
            <a:r>
              <a:rPr lang="es-CR" sz="1000" dirty="0" err="1">
                <a:solidFill>
                  <a:schemeClr val="tx1"/>
                </a:solidFill>
              </a:rPr>
              <a:t>Namibe</a:t>
            </a:r>
            <a:endParaRPr lang="es-CR" sz="1000" dirty="0">
              <a:solidFill>
                <a:schemeClr val="tx1"/>
              </a:solidFill>
            </a:endParaRPr>
          </a:p>
        </p:txBody>
      </p:sp>
      <p:cxnSp>
        <p:nvCxnSpPr>
          <p:cNvPr id="40" name="Conector recto de flecha 39">
            <a:extLst>
              <a:ext uri="{FF2B5EF4-FFF2-40B4-BE49-F238E27FC236}">
                <a16:creationId xmlns:a16="http://schemas.microsoft.com/office/drawing/2014/main" id="{42772DD3-983C-4EFF-B035-2F2D180230D3}"/>
              </a:ext>
            </a:extLst>
          </p:cNvPr>
          <p:cNvCxnSpPr>
            <a:cxnSpLocks/>
            <a:stCxn id="39" idx="1"/>
            <a:endCxn id="38" idx="3"/>
          </p:cNvCxnSpPr>
          <p:nvPr/>
        </p:nvCxnSpPr>
        <p:spPr>
          <a:xfrm flipH="1" flipV="1">
            <a:off x="3332071" y="2898180"/>
            <a:ext cx="3544106" cy="540595"/>
          </a:xfrm>
          <a:prstGeom prst="straightConnector1">
            <a:avLst/>
          </a:prstGeom>
          <a:ln w="47625">
            <a:solidFill>
              <a:srgbClr val="CCFF66">
                <a:alpha val="50000"/>
              </a:srgb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8573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2"/>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4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3"/>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6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2" grpId="0" animBg="1"/>
      <p:bldP spid="14" grpId="0" animBg="1"/>
      <p:bldP spid="15" grpId="0" animBg="1"/>
      <p:bldP spid="16" grpId="0" animBg="1"/>
      <p:bldP spid="42" grpId="0" animBg="1"/>
      <p:bldP spid="43" grpId="0" animBg="1"/>
      <p:bldP spid="46" grpId="0" animBg="1"/>
      <p:bldP spid="48" grpId="0" animBg="1"/>
      <p:bldP spid="63" grpId="0" animBg="1"/>
      <p:bldP spid="64" grpId="0" animBg="1"/>
      <p:bldP spid="38" grpId="0" animBg="1"/>
      <p:bldP spid="3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392428"/>
            <a:ext cx="8229600" cy="452214"/>
          </a:xfrm>
        </p:spPr>
        <p:txBody>
          <a:bodyPr/>
          <a:lstStyle/>
          <a:p>
            <a:pPr eaLnBrk="1" hangingPunct="1"/>
            <a:r>
              <a:rPr lang="es-CR" altLang="es-ES" sz="2400" b="1" dirty="0">
                <a:ea typeface="ＭＳ Ｐゴシック" charset="-128"/>
              </a:rPr>
              <a:t>En el </a:t>
            </a:r>
            <a:r>
              <a:rPr lang="es-CR" altLang="es-ES" sz="2200" b="1" dirty="0">
                <a:ea typeface="ＭＳ Ｐゴシック" charset="-128"/>
              </a:rPr>
              <a:t>2024</a:t>
            </a:r>
            <a:r>
              <a:rPr lang="es-CR" altLang="es-ES" sz="2400" b="1" dirty="0">
                <a:ea typeface="ＭＳ Ｐゴシック" charset="-128"/>
              </a:rPr>
              <a:t> superamos otra vez los 1.000 alumnos</a:t>
            </a:r>
            <a:endParaRPr lang="en-US" altLang="es-ES" sz="2400" b="1" dirty="0">
              <a:ea typeface="ＭＳ Ｐゴシック" charset="-128"/>
            </a:endParaRPr>
          </a:p>
        </p:txBody>
      </p:sp>
      <p:sp>
        <p:nvSpPr>
          <p:cNvPr id="12291" name="Text Box 3"/>
          <p:cNvSpPr txBox="1">
            <a:spLocks noChangeArrowheads="1"/>
          </p:cNvSpPr>
          <p:nvPr/>
        </p:nvSpPr>
        <p:spPr bwMode="auto">
          <a:xfrm>
            <a:off x="338686" y="4365104"/>
            <a:ext cx="8496300" cy="830997"/>
          </a:xfrm>
          <a:prstGeom prst="rect">
            <a:avLst/>
          </a:prstGeom>
          <a:solidFill>
            <a:srgbClr val="D4E7B1"/>
          </a:solidFill>
          <a:ln w="9525">
            <a:solidFill>
              <a:schemeClr val="tx1"/>
            </a:solidFill>
            <a:miter lim="800000"/>
            <a:headEnd/>
            <a:tailEnd/>
          </a:ln>
        </p:spPr>
        <p:txBody>
          <a:bodyPr>
            <a:spAutoFit/>
          </a:bodyPr>
          <a:lstStyle>
            <a:lvl1pPr>
              <a:spcBef>
                <a:spcPct val="20000"/>
              </a:spcBef>
              <a:buChar char="•"/>
              <a:defRPr sz="2800">
                <a:solidFill>
                  <a:schemeClr val="tx1"/>
                </a:solidFill>
                <a:latin typeface="Trebuchet MS" charset="0"/>
                <a:ea typeface="ＭＳ Ｐゴシック" charset="-128"/>
              </a:defRPr>
            </a:lvl1pPr>
            <a:lvl2pPr marL="742950" indent="-285750">
              <a:spcBef>
                <a:spcPct val="20000"/>
              </a:spcBef>
              <a:buChar char="–"/>
              <a:defRPr sz="2400">
                <a:solidFill>
                  <a:schemeClr val="tx1"/>
                </a:solidFill>
                <a:latin typeface="Trebuchet MS" charset="0"/>
                <a:ea typeface="ＭＳ Ｐゴシック" charset="-128"/>
              </a:defRPr>
            </a:lvl2pPr>
            <a:lvl3pPr marL="1143000" indent="-228600">
              <a:spcBef>
                <a:spcPct val="20000"/>
              </a:spcBef>
              <a:buChar char="•"/>
              <a:defRPr sz="2000">
                <a:solidFill>
                  <a:schemeClr val="tx1"/>
                </a:solidFill>
                <a:latin typeface="Trebuchet MS" charset="0"/>
                <a:ea typeface="ＭＳ Ｐゴシック" charset="-128"/>
              </a:defRPr>
            </a:lvl3pPr>
            <a:lvl4pPr marL="1600200" indent="-228600">
              <a:spcBef>
                <a:spcPct val="20000"/>
              </a:spcBef>
              <a:buChar char="–"/>
              <a:defRPr>
                <a:solidFill>
                  <a:schemeClr val="tx1"/>
                </a:solidFill>
                <a:latin typeface="Trebuchet MS" charset="0"/>
                <a:ea typeface="ＭＳ Ｐゴシック" charset="-128"/>
              </a:defRPr>
            </a:lvl4pPr>
            <a:lvl5pPr marL="2057400" indent="-228600">
              <a:spcBef>
                <a:spcPct val="20000"/>
              </a:spcBef>
              <a:buChar char="»"/>
              <a:defRPr sz="1600">
                <a:solidFill>
                  <a:schemeClr val="tx1"/>
                </a:solidFill>
                <a:latin typeface="Trebuchet MS" charset="0"/>
                <a:ea typeface="ＭＳ Ｐゴシック" charset="-128"/>
              </a:defRPr>
            </a:lvl5pPr>
            <a:lvl6pPr marL="2514600" indent="-228600" eaLnBrk="0" fontAlgn="base" hangingPunct="0">
              <a:spcBef>
                <a:spcPct val="20000"/>
              </a:spcBef>
              <a:spcAft>
                <a:spcPct val="0"/>
              </a:spcAft>
              <a:buChar char="»"/>
              <a:defRPr sz="1600">
                <a:solidFill>
                  <a:schemeClr val="tx1"/>
                </a:solidFill>
                <a:latin typeface="Trebuchet MS" charset="0"/>
                <a:ea typeface="ＭＳ Ｐゴシック" charset="-128"/>
              </a:defRPr>
            </a:lvl6pPr>
            <a:lvl7pPr marL="2971800" indent="-228600" eaLnBrk="0" fontAlgn="base" hangingPunct="0">
              <a:spcBef>
                <a:spcPct val="20000"/>
              </a:spcBef>
              <a:spcAft>
                <a:spcPct val="0"/>
              </a:spcAft>
              <a:buChar char="»"/>
              <a:defRPr sz="1600">
                <a:solidFill>
                  <a:schemeClr val="tx1"/>
                </a:solidFill>
                <a:latin typeface="Trebuchet MS" charset="0"/>
                <a:ea typeface="ＭＳ Ｐゴシック" charset="-128"/>
              </a:defRPr>
            </a:lvl7pPr>
            <a:lvl8pPr marL="3429000" indent="-228600" eaLnBrk="0" fontAlgn="base" hangingPunct="0">
              <a:spcBef>
                <a:spcPct val="20000"/>
              </a:spcBef>
              <a:spcAft>
                <a:spcPct val="0"/>
              </a:spcAft>
              <a:buChar char="»"/>
              <a:defRPr sz="1600">
                <a:solidFill>
                  <a:schemeClr val="tx1"/>
                </a:solidFill>
                <a:latin typeface="Trebuchet MS" charset="0"/>
                <a:ea typeface="ＭＳ Ｐゴシック" charset="-128"/>
              </a:defRPr>
            </a:lvl8pPr>
            <a:lvl9pPr marL="3886200" indent="-228600" eaLnBrk="0" fontAlgn="base" hangingPunct="0">
              <a:spcBef>
                <a:spcPct val="20000"/>
              </a:spcBef>
              <a:spcAft>
                <a:spcPct val="0"/>
              </a:spcAft>
              <a:buChar char="»"/>
              <a:defRPr sz="1600">
                <a:solidFill>
                  <a:schemeClr val="tx1"/>
                </a:solidFill>
                <a:latin typeface="Trebuchet MS" charset="0"/>
                <a:ea typeface="ＭＳ Ｐゴシック" charset="-128"/>
              </a:defRPr>
            </a:lvl9pPr>
          </a:lstStyle>
          <a:p>
            <a:pPr>
              <a:spcBef>
                <a:spcPct val="0"/>
              </a:spcBef>
              <a:buFontTx/>
              <a:buNone/>
            </a:pPr>
            <a:r>
              <a:rPr lang="es-CR" altLang="es-ES" sz="1200" dirty="0">
                <a:latin typeface="+mj-lt"/>
              </a:rPr>
              <a:t>La cantidad de alumnos al inicio del 2024 fue de 1.021 (525 hombres / 496 mujeres). En febrero 2023 la cantidad de alumnos fue de 1.024. En Primaria aceptamos 14 alumnos en la sección 5R. En Secundaria, tenemos otra vez dos secciones de </a:t>
            </a:r>
            <a:r>
              <a:rPr lang="es-CR" altLang="es-ES" sz="1200" dirty="0" err="1">
                <a:latin typeface="+mj-lt"/>
              </a:rPr>
              <a:t>Abitur</a:t>
            </a:r>
            <a:r>
              <a:rPr lang="es-CR" altLang="es-ES" sz="1200" dirty="0">
                <a:latin typeface="+mj-lt"/>
              </a:rPr>
              <a:t> como ha sido la costumbre en los últimos años, con 36 alumnos. En el Kinder contamos con 192 alumnos, de acuerdo a la cantidad planeada para las instalaciones, 8 aulas con 24 alumnos.</a:t>
            </a:r>
          </a:p>
        </p:txBody>
      </p:sp>
      <p:graphicFrame>
        <p:nvGraphicFramePr>
          <p:cNvPr id="2" name="Objeto 1">
            <a:extLst>
              <a:ext uri="{FF2B5EF4-FFF2-40B4-BE49-F238E27FC236}">
                <a16:creationId xmlns:a16="http://schemas.microsoft.com/office/drawing/2014/main" id="{92E4D5ED-1DC9-48D2-893A-974894CA770A}"/>
              </a:ext>
            </a:extLst>
          </p:cNvPr>
          <p:cNvGraphicFramePr>
            <a:graphicFrameLocks noChangeAspect="1"/>
          </p:cNvGraphicFramePr>
          <p:nvPr>
            <p:extLst>
              <p:ext uri="{D42A27DB-BD31-4B8C-83A1-F6EECF244321}">
                <p14:modId xmlns:p14="http://schemas.microsoft.com/office/powerpoint/2010/main" val="4078665544"/>
              </p:ext>
            </p:extLst>
          </p:nvPr>
        </p:nvGraphicFramePr>
        <p:xfrm>
          <a:off x="172452" y="1639149"/>
          <a:ext cx="8828767" cy="2414116"/>
        </p:xfrm>
        <a:graphic>
          <a:graphicData uri="http://schemas.openxmlformats.org/presentationml/2006/ole">
            <mc:AlternateContent xmlns:mc="http://schemas.openxmlformats.org/markup-compatibility/2006">
              <mc:Choice xmlns:v="urn:schemas-microsoft-com:vml" Requires="v">
                <p:oleObj spid="_x0000_s3074" name="Worksheet" r:id="rId3" imgW="10067777" imgH="2752541" progId="Excel.Sheet.12">
                  <p:link updateAutomatic="1"/>
                </p:oleObj>
              </mc:Choice>
              <mc:Fallback>
                <p:oleObj name="Worksheet" r:id="rId3" imgW="10067777" imgH="2752541" progId="Excel.Sheet.12">
                  <p:link updateAutomatic="1"/>
                  <p:pic>
                    <p:nvPicPr>
                      <p:cNvPr id="2" name="Objeto 1">
                        <a:extLst>
                          <a:ext uri="{FF2B5EF4-FFF2-40B4-BE49-F238E27FC236}">
                            <a16:creationId xmlns:a16="http://schemas.microsoft.com/office/drawing/2014/main" id="{92E4D5ED-1DC9-48D2-893A-974894CA770A}"/>
                          </a:ext>
                        </a:extLst>
                      </p:cNvPr>
                      <p:cNvPicPr/>
                      <p:nvPr/>
                    </p:nvPicPr>
                    <p:blipFill>
                      <a:blip r:embed="rId4"/>
                      <a:stretch>
                        <a:fillRect/>
                      </a:stretch>
                    </p:blipFill>
                    <p:spPr>
                      <a:xfrm>
                        <a:off x="172452" y="1639149"/>
                        <a:ext cx="8828767" cy="2414116"/>
                      </a:xfrm>
                      <a:prstGeom prst="rect">
                        <a:avLst/>
                      </a:prstGeom>
                    </p:spPr>
                  </p:pic>
                </p:oleObj>
              </mc:Fallback>
            </mc:AlternateContent>
          </a:graphicData>
        </a:graphic>
      </p:graphicFrame>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15045"/>
            <a:ext cx="8229600" cy="1143000"/>
          </a:xfrm>
        </p:spPr>
        <p:txBody>
          <a:bodyPr/>
          <a:lstStyle/>
          <a:p>
            <a:pPr algn="l" eaLnBrk="1" hangingPunct="1"/>
            <a:r>
              <a:rPr lang="es-CR" altLang="es-ES" sz="2200" b="1" dirty="0">
                <a:ea typeface="ＭＳ Ｐゴシック" charset="-128"/>
              </a:rPr>
              <a:t>Los aportes regulares de Alemania en Euros se mantienen estables, gracias a la nueva ley (desde 2015) de los colegios alemanes en el exterior</a:t>
            </a:r>
            <a:endParaRPr lang="en-US" altLang="es-ES" sz="2200" b="1" dirty="0">
              <a:ea typeface="ＭＳ Ｐゴシック" charset="-128"/>
            </a:endParaRPr>
          </a:p>
        </p:txBody>
      </p:sp>
      <p:graphicFrame>
        <p:nvGraphicFramePr>
          <p:cNvPr id="7" name="Tabla 6"/>
          <p:cNvGraphicFramePr>
            <a:graphicFrameLocks noGrp="1"/>
          </p:cNvGraphicFramePr>
          <p:nvPr>
            <p:extLst>
              <p:ext uri="{D42A27DB-BD31-4B8C-83A1-F6EECF244321}">
                <p14:modId xmlns:p14="http://schemas.microsoft.com/office/powerpoint/2010/main" val="589945108"/>
              </p:ext>
            </p:extLst>
          </p:nvPr>
        </p:nvGraphicFramePr>
        <p:xfrm>
          <a:off x="107505" y="5445224"/>
          <a:ext cx="6624734" cy="579120"/>
        </p:xfrm>
        <a:graphic>
          <a:graphicData uri="http://schemas.openxmlformats.org/drawingml/2006/table">
            <a:tbl>
              <a:tblPr firstRow="1" bandRow="1">
                <a:tableStyleId>{2D5ABB26-0587-4C30-8999-92F81FD0307C}</a:tableStyleId>
              </a:tblPr>
              <a:tblGrid>
                <a:gridCol w="816279">
                  <a:extLst>
                    <a:ext uri="{9D8B030D-6E8A-4147-A177-3AD203B41FA5}">
                      <a16:colId xmlns:a16="http://schemas.microsoft.com/office/drawing/2014/main" val="139276327"/>
                    </a:ext>
                  </a:extLst>
                </a:gridCol>
                <a:gridCol w="524751">
                  <a:extLst>
                    <a:ext uri="{9D8B030D-6E8A-4147-A177-3AD203B41FA5}">
                      <a16:colId xmlns:a16="http://schemas.microsoft.com/office/drawing/2014/main" val="3175379813"/>
                    </a:ext>
                  </a:extLst>
                </a:gridCol>
                <a:gridCol w="466446">
                  <a:extLst>
                    <a:ext uri="{9D8B030D-6E8A-4147-A177-3AD203B41FA5}">
                      <a16:colId xmlns:a16="http://schemas.microsoft.com/office/drawing/2014/main" val="2669930064"/>
                    </a:ext>
                  </a:extLst>
                </a:gridCol>
                <a:gridCol w="524751">
                  <a:extLst>
                    <a:ext uri="{9D8B030D-6E8A-4147-A177-3AD203B41FA5}">
                      <a16:colId xmlns:a16="http://schemas.microsoft.com/office/drawing/2014/main" val="3526228851"/>
                    </a:ext>
                  </a:extLst>
                </a:gridCol>
                <a:gridCol w="524751">
                  <a:extLst>
                    <a:ext uri="{9D8B030D-6E8A-4147-A177-3AD203B41FA5}">
                      <a16:colId xmlns:a16="http://schemas.microsoft.com/office/drawing/2014/main" val="2495565238"/>
                    </a:ext>
                  </a:extLst>
                </a:gridCol>
                <a:gridCol w="466446">
                  <a:extLst>
                    <a:ext uri="{9D8B030D-6E8A-4147-A177-3AD203B41FA5}">
                      <a16:colId xmlns:a16="http://schemas.microsoft.com/office/drawing/2014/main" val="1306820216"/>
                    </a:ext>
                  </a:extLst>
                </a:gridCol>
                <a:gridCol w="524751">
                  <a:extLst>
                    <a:ext uri="{9D8B030D-6E8A-4147-A177-3AD203B41FA5}">
                      <a16:colId xmlns:a16="http://schemas.microsoft.com/office/drawing/2014/main" val="3033362583"/>
                    </a:ext>
                  </a:extLst>
                </a:gridCol>
                <a:gridCol w="473815">
                  <a:extLst>
                    <a:ext uri="{9D8B030D-6E8A-4147-A177-3AD203B41FA5}">
                      <a16:colId xmlns:a16="http://schemas.microsoft.com/office/drawing/2014/main" val="3351614044"/>
                    </a:ext>
                  </a:extLst>
                </a:gridCol>
                <a:gridCol w="575686">
                  <a:extLst>
                    <a:ext uri="{9D8B030D-6E8A-4147-A177-3AD203B41FA5}">
                      <a16:colId xmlns:a16="http://schemas.microsoft.com/office/drawing/2014/main" val="289618056"/>
                    </a:ext>
                  </a:extLst>
                </a:gridCol>
                <a:gridCol w="575686">
                  <a:extLst>
                    <a:ext uri="{9D8B030D-6E8A-4147-A177-3AD203B41FA5}">
                      <a16:colId xmlns:a16="http://schemas.microsoft.com/office/drawing/2014/main" val="2445022619"/>
                    </a:ext>
                  </a:extLst>
                </a:gridCol>
                <a:gridCol w="575686">
                  <a:extLst>
                    <a:ext uri="{9D8B030D-6E8A-4147-A177-3AD203B41FA5}">
                      <a16:colId xmlns:a16="http://schemas.microsoft.com/office/drawing/2014/main" val="385094580"/>
                    </a:ext>
                  </a:extLst>
                </a:gridCol>
                <a:gridCol w="575686">
                  <a:extLst>
                    <a:ext uri="{9D8B030D-6E8A-4147-A177-3AD203B41FA5}">
                      <a16:colId xmlns:a16="http://schemas.microsoft.com/office/drawing/2014/main" val="1527381945"/>
                    </a:ext>
                  </a:extLst>
                </a:gridCol>
              </a:tblGrid>
              <a:tr h="432048">
                <a:tc>
                  <a:txBody>
                    <a:bodyPr/>
                    <a:lstStyle/>
                    <a:p>
                      <a:r>
                        <a:rPr lang="es-ES" sz="800" dirty="0">
                          <a:ln>
                            <a:noFill/>
                          </a:ln>
                        </a:rPr>
                        <a:t>Cantidad</a:t>
                      </a:r>
                      <a:r>
                        <a:rPr lang="es-ES" sz="800" baseline="0" dirty="0">
                          <a:ln>
                            <a:noFill/>
                          </a:ln>
                        </a:rPr>
                        <a:t> profesores enviados por Alemania</a:t>
                      </a:r>
                      <a:endParaRPr lang="es-CR" sz="800" b="0" dirty="0">
                        <a:ln>
                          <a:noFill/>
                        </a:ln>
                        <a:solidFill>
                          <a:schemeClr val="tx1"/>
                        </a:solidFill>
                      </a:endParaRPr>
                    </a:p>
                  </a:txBody>
                  <a:tcPr/>
                </a:tc>
                <a:tc>
                  <a:txBody>
                    <a:bodyPr/>
                    <a:lstStyle/>
                    <a:p>
                      <a:pPr algn="ctr"/>
                      <a:r>
                        <a:rPr lang="es-ES" sz="1000" dirty="0">
                          <a:ln>
                            <a:noFill/>
                          </a:ln>
                        </a:rPr>
                        <a:t>14</a:t>
                      </a:r>
                      <a:endParaRPr lang="es-CR" sz="1000" b="0" dirty="0">
                        <a:ln>
                          <a:noFill/>
                        </a:ln>
                        <a:solidFill>
                          <a:schemeClr val="tx1"/>
                        </a:solidFill>
                      </a:endParaRPr>
                    </a:p>
                  </a:txBody>
                  <a:tcPr anchor="ctr"/>
                </a:tc>
                <a:tc>
                  <a:txBody>
                    <a:bodyPr/>
                    <a:lstStyle/>
                    <a:p>
                      <a:pPr algn="ctr"/>
                      <a:r>
                        <a:rPr lang="es-ES" sz="1000" dirty="0">
                          <a:ln>
                            <a:noFill/>
                          </a:ln>
                        </a:rPr>
                        <a:t>12</a:t>
                      </a:r>
                      <a:endParaRPr lang="es-CR" sz="1000" b="0" dirty="0">
                        <a:ln>
                          <a:noFill/>
                        </a:ln>
                        <a:solidFill>
                          <a:schemeClr val="tx1"/>
                        </a:solidFill>
                      </a:endParaRPr>
                    </a:p>
                  </a:txBody>
                  <a:tcPr anchor="ctr"/>
                </a:tc>
                <a:tc>
                  <a:txBody>
                    <a:bodyPr/>
                    <a:lstStyle/>
                    <a:p>
                      <a:pPr algn="ctr"/>
                      <a:r>
                        <a:rPr lang="es-ES" sz="1000" dirty="0">
                          <a:ln>
                            <a:noFill/>
                          </a:ln>
                        </a:rPr>
                        <a:t>13</a:t>
                      </a:r>
                      <a:endParaRPr lang="es-CR" sz="1000" b="0" dirty="0">
                        <a:ln>
                          <a:noFill/>
                        </a:ln>
                        <a:solidFill>
                          <a:schemeClr val="tx1"/>
                        </a:solidFill>
                      </a:endParaRPr>
                    </a:p>
                  </a:txBody>
                  <a:tcPr anchor="ctr"/>
                </a:tc>
                <a:tc>
                  <a:txBody>
                    <a:bodyPr/>
                    <a:lstStyle/>
                    <a:p>
                      <a:pPr algn="ctr"/>
                      <a:r>
                        <a:rPr lang="es-ES" sz="1000" dirty="0">
                          <a:ln>
                            <a:noFill/>
                          </a:ln>
                        </a:rPr>
                        <a:t>14</a:t>
                      </a:r>
                      <a:endParaRPr lang="es-CR" sz="1000" b="0" dirty="0">
                        <a:ln>
                          <a:noFill/>
                        </a:ln>
                        <a:solidFill>
                          <a:schemeClr val="tx1"/>
                        </a:solidFill>
                      </a:endParaRPr>
                    </a:p>
                  </a:txBody>
                  <a:tcPr anchor="ctr"/>
                </a:tc>
                <a:tc>
                  <a:txBody>
                    <a:bodyPr/>
                    <a:lstStyle/>
                    <a:p>
                      <a:pPr algn="ctr"/>
                      <a:r>
                        <a:rPr lang="es-ES" sz="1000" dirty="0">
                          <a:ln>
                            <a:noFill/>
                          </a:ln>
                        </a:rPr>
                        <a:t>15</a:t>
                      </a:r>
                      <a:endParaRPr lang="es-CR" sz="1000" b="0" dirty="0">
                        <a:ln>
                          <a:noFill/>
                        </a:ln>
                        <a:solidFill>
                          <a:schemeClr val="tx1"/>
                        </a:solidFill>
                      </a:endParaRPr>
                    </a:p>
                  </a:txBody>
                  <a:tcPr anchor="ctr"/>
                </a:tc>
                <a:tc>
                  <a:txBody>
                    <a:bodyPr/>
                    <a:lstStyle/>
                    <a:p>
                      <a:pPr algn="ctr"/>
                      <a:r>
                        <a:rPr lang="es-ES" sz="1000" dirty="0">
                          <a:ln>
                            <a:noFill/>
                          </a:ln>
                        </a:rPr>
                        <a:t>20</a:t>
                      </a:r>
                      <a:endParaRPr lang="es-CR" sz="1000" b="0" dirty="0">
                        <a:ln>
                          <a:noFill/>
                        </a:ln>
                        <a:solidFill>
                          <a:schemeClr val="tx1"/>
                        </a:solidFill>
                      </a:endParaRPr>
                    </a:p>
                  </a:txBody>
                  <a:tcPr anchor="ctr"/>
                </a:tc>
                <a:tc>
                  <a:txBody>
                    <a:bodyPr/>
                    <a:lstStyle/>
                    <a:p>
                      <a:pPr algn="ctr"/>
                      <a:r>
                        <a:rPr lang="es-ES" sz="1000" dirty="0">
                          <a:ln>
                            <a:noFill/>
                          </a:ln>
                        </a:rPr>
                        <a:t>19</a:t>
                      </a:r>
                      <a:endParaRPr lang="es-CR" sz="1000" b="0" dirty="0">
                        <a:ln>
                          <a:noFill/>
                        </a:ln>
                        <a:solidFill>
                          <a:schemeClr val="tx1"/>
                        </a:solidFill>
                      </a:endParaRPr>
                    </a:p>
                  </a:txBody>
                  <a:tcPr anchor="ctr"/>
                </a:tc>
                <a:tc>
                  <a:txBody>
                    <a:bodyPr/>
                    <a:lstStyle/>
                    <a:p>
                      <a:pPr algn="ctr"/>
                      <a:r>
                        <a:rPr lang="es-CR" sz="1000" b="0" dirty="0">
                          <a:ln>
                            <a:noFill/>
                          </a:ln>
                          <a:solidFill>
                            <a:schemeClr val="tx1"/>
                          </a:solidFill>
                        </a:rPr>
                        <a:t>19</a:t>
                      </a:r>
                    </a:p>
                  </a:txBody>
                  <a:tcPr anchor="ctr"/>
                </a:tc>
                <a:tc>
                  <a:txBody>
                    <a:bodyPr/>
                    <a:lstStyle/>
                    <a:p>
                      <a:pPr algn="ctr"/>
                      <a:r>
                        <a:rPr lang="es-CR" sz="1000" b="0" dirty="0">
                          <a:ln>
                            <a:noFill/>
                          </a:ln>
                          <a:solidFill>
                            <a:schemeClr val="tx1"/>
                          </a:solidFill>
                        </a:rPr>
                        <a:t>19</a:t>
                      </a:r>
                    </a:p>
                  </a:txBody>
                  <a:tcPr anchor="ctr"/>
                </a:tc>
                <a:tc>
                  <a:txBody>
                    <a:bodyPr/>
                    <a:lstStyle/>
                    <a:p>
                      <a:pPr algn="ctr"/>
                      <a:r>
                        <a:rPr lang="es-ES" sz="1000" b="0" dirty="0">
                          <a:ln>
                            <a:noFill/>
                          </a:ln>
                          <a:solidFill>
                            <a:schemeClr val="tx1"/>
                          </a:solidFill>
                        </a:rPr>
                        <a:t>18</a:t>
                      </a:r>
                      <a:endParaRPr lang="es-CR" sz="1000" b="0" dirty="0">
                        <a:ln>
                          <a:noFill/>
                        </a:ln>
                        <a:solidFill>
                          <a:schemeClr val="tx1"/>
                        </a:solidFill>
                      </a:endParaRPr>
                    </a:p>
                  </a:txBody>
                  <a:tcPr anchor="ctr"/>
                </a:tc>
                <a:tc>
                  <a:txBody>
                    <a:bodyPr/>
                    <a:lstStyle/>
                    <a:p>
                      <a:pPr algn="ctr"/>
                      <a:endParaRPr lang="es-CR" sz="1000" b="0" dirty="0">
                        <a:ln>
                          <a:noFill/>
                        </a:ln>
                        <a:solidFill>
                          <a:schemeClr val="tx1"/>
                        </a:solidFill>
                      </a:endParaRPr>
                    </a:p>
                  </a:txBody>
                  <a:tcPr anchor="ctr"/>
                </a:tc>
                <a:extLst>
                  <a:ext uri="{0D108BD9-81ED-4DB2-BD59-A6C34878D82A}">
                    <a16:rowId xmlns:a16="http://schemas.microsoft.com/office/drawing/2014/main" val="3447437454"/>
                  </a:ext>
                </a:extLst>
              </a:tr>
            </a:tbl>
          </a:graphicData>
        </a:graphic>
      </p:graphicFrame>
      <p:graphicFrame>
        <p:nvGraphicFramePr>
          <p:cNvPr id="2" name="Objeto 1">
            <a:extLst>
              <a:ext uri="{FF2B5EF4-FFF2-40B4-BE49-F238E27FC236}">
                <a16:creationId xmlns:a16="http://schemas.microsoft.com/office/drawing/2014/main" id="{0FB323D0-444E-43AC-9D5A-21938276BC9A}"/>
              </a:ext>
            </a:extLst>
          </p:cNvPr>
          <p:cNvGraphicFramePr>
            <a:graphicFrameLocks noChangeAspect="1"/>
          </p:cNvGraphicFramePr>
          <p:nvPr>
            <p:extLst>
              <p:ext uri="{D42A27DB-BD31-4B8C-83A1-F6EECF244321}">
                <p14:modId xmlns:p14="http://schemas.microsoft.com/office/powerpoint/2010/main" val="4241953516"/>
              </p:ext>
            </p:extLst>
          </p:nvPr>
        </p:nvGraphicFramePr>
        <p:xfrm>
          <a:off x="6249988" y="1390650"/>
          <a:ext cx="2874962" cy="3630613"/>
        </p:xfrm>
        <a:graphic>
          <a:graphicData uri="http://schemas.openxmlformats.org/presentationml/2006/ole">
            <mc:AlternateContent xmlns:mc="http://schemas.openxmlformats.org/markup-compatibility/2006">
              <mc:Choice xmlns:v="urn:schemas-microsoft-com:vml" Requires="v">
                <p:oleObj spid="_x0000_s4098" name="Worksheet" r:id="rId3" imgW="3556197" imgH="4489413" progId="Excel.Sheet.12">
                  <p:link updateAutomatic="1"/>
                </p:oleObj>
              </mc:Choice>
              <mc:Fallback>
                <p:oleObj name="Worksheet" r:id="rId3" imgW="3556197" imgH="4489413" progId="Excel.Sheet.12">
                  <p:link updateAutomatic="1"/>
                  <p:pic>
                    <p:nvPicPr>
                      <p:cNvPr id="2" name="Objeto 1">
                        <a:extLst>
                          <a:ext uri="{FF2B5EF4-FFF2-40B4-BE49-F238E27FC236}">
                            <a16:creationId xmlns:a16="http://schemas.microsoft.com/office/drawing/2014/main" id="{0FB323D0-444E-43AC-9D5A-21938276BC9A}"/>
                          </a:ext>
                        </a:extLst>
                      </p:cNvPr>
                      <p:cNvPicPr/>
                      <p:nvPr/>
                    </p:nvPicPr>
                    <p:blipFill>
                      <a:blip r:embed="rId4"/>
                      <a:stretch>
                        <a:fillRect/>
                      </a:stretch>
                    </p:blipFill>
                    <p:spPr>
                      <a:xfrm>
                        <a:off x="6249988" y="1390650"/>
                        <a:ext cx="2874962" cy="3630613"/>
                      </a:xfrm>
                      <a:prstGeom prst="rect">
                        <a:avLst/>
                      </a:prstGeom>
                    </p:spPr>
                  </p:pic>
                </p:oleObj>
              </mc:Fallback>
            </mc:AlternateContent>
          </a:graphicData>
        </a:graphic>
      </p:graphicFrame>
      <p:graphicFrame>
        <p:nvGraphicFramePr>
          <p:cNvPr id="3" name="Objeto 2">
            <a:extLst>
              <a:ext uri="{FF2B5EF4-FFF2-40B4-BE49-F238E27FC236}">
                <a16:creationId xmlns:a16="http://schemas.microsoft.com/office/drawing/2014/main" id="{0EEEE7C6-56C8-4F81-B583-CB9735CC438F}"/>
              </a:ext>
            </a:extLst>
          </p:cNvPr>
          <p:cNvGraphicFramePr>
            <a:graphicFrameLocks noChangeAspect="1"/>
          </p:cNvGraphicFramePr>
          <p:nvPr>
            <p:extLst>
              <p:ext uri="{D42A27DB-BD31-4B8C-83A1-F6EECF244321}">
                <p14:modId xmlns:p14="http://schemas.microsoft.com/office/powerpoint/2010/main" val="2796651068"/>
              </p:ext>
            </p:extLst>
          </p:nvPr>
        </p:nvGraphicFramePr>
        <p:xfrm>
          <a:off x="87313" y="1252538"/>
          <a:ext cx="6094412" cy="3927475"/>
        </p:xfrm>
        <a:graphic>
          <a:graphicData uri="http://schemas.openxmlformats.org/presentationml/2006/ole">
            <mc:AlternateContent xmlns:mc="http://schemas.openxmlformats.org/markup-compatibility/2006">
              <mc:Choice xmlns:v="urn:schemas-microsoft-com:vml" Requires="v">
                <p:oleObj spid="_x0000_s4099" name="Worksheet" r:id="rId5" imgW="9296342" imgH="5991135" progId="Excel.Sheet.12">
                  <p:link updateAutomatic="1"/>
                </p:oleObj>
              </mc:Choice>
              <mc:Fallback>
                <p:oleObj name="Worksheet" r:id="rId5" imgW="9296342" imgH="5991135" progId="Excel.Sheet.12">
                  <p:link updateAutomatic="1"/>
                  <p:pic>
                    <p:nvPicPr>
                      <p:cNvPr id="3" name="Objeto 2">
                        <a:extLst>
                          <a:ext uri="{FF2B5EF4-FFF2-40B4-BE49-F238E27FC236}">
                            <a16:creationId xmlns:a16="http://schemas.microsoft.com/office/drawing/2014/main" id="{0EEEE7C6-56C8-4F81-B583-CB9735CC438F}"/>
                          </a:ext>
                        </a:extLst>
                      </p:cNvPr>
                      <p:cNvPicPr/>
                      <p:nvPr/>
                    </p:nvPicPr>
                    <p:blipFill>
                      <a:blip r:embed="rId6"/>
                      <a:stretch>
                        <a:fillRect/>
                      </a:stretch>
                    </p:blipFill>
                    <p:spPr>
                      <a:xfrm>
                        <a:off x="87313" y="1252538"/>
                        <a:ext cx="6094412" cy="3927475"/>
                      </a:xfrm>
                      <a:prstGeom prst="rect">
                        <a:avLst/>
                      </a:prstGeom>
                    </p:spPr>
                  </p:pic>
                </p:oleObj>
              </mc:Fallback>
            </mc:AlternateContent>
          </a:graphicData>
        </a:graphic>
      </p:graphicFrame>
      <p:sp>
        <p:nvSpPr>
          <p:cNvPr id="5" name="CuadroTexto 4">
            <a:extLst>
              <a:ext uri="{FF2B5EF4-FFF2-40B4-BE49-F238E27FC236}">
                <a16:creationId xmlns:a16="http://schemas.microsoft.com/office/drawing/2014/main" id="{2FE66DF1-DFD6-46E0-820A-C5C9E7207AEF}"/>
              </a:ext>
            </a:extLst>
          </p:cNvPr>
          <p:cNvSpPr txBox="1"/>
          <p:nvPr/>
        </p:nvSpPr>
        <p:spPr>
          <a:xfrm>
            <a:off x="4999234" y="2638853"/>
            <a:ext cx="576064" cy="276999"/>
          </a:xfrm>
          <a:prstGeom prst="rect">
            <a:avLst/>
          </a:prstGeom>
          <a:solidFill>
            <a:srgbClr val="FFCC99"/>
          </a:solidFill>
        </p:spPr>
        <p:txBody>
          <a:bodyPr wrap="square" rtlCol="0">
            <a:spAutoFit/>
          </a:bodyPr>
          <a:lstStyle/>
          <a:p>
            <a:pPr algn="ctr"/>
            <a:r>
              <a:rPr lang="es-ES" sz="600" dirty="0"/>
              <a:t>6 BPLK &amp; 1 ADLK</a:t>
            </a:r>
            <a:endParaRPr lang="es-CR" sz="600" dirty="0"/>
          </a:p>
        </p:txBody>
      </p:sp>
      <p:sp>
        <p:nvSpPr>
          <p:cNvPr id="10" name="CuadroTexto 9">
            <a:extLst>
              <a:ext uri="{FF2B5EF4-FFF2-40B4-BE49-F238E27FC236}">
                <a16:creationId xmlns:a16="http://schemas.microsoft.com/office/drawing/2014/main" id="{B51275E1-97E0-469C-9A32-FE16F85D0927}"/>
              </a:ext>
            </a:extLst>
          </p:cNvPr>
          <p:cNvSpPr txBox="1"/>
          <p:nvPr/>
        </p:nvSpPr>
        <p:spPr>
          <a:xfrm>
            <a:off x="5534487" y="2788225"/>
            <a:ext cx="576064" cy="276999"/>
          </a:xfrm>
          <a:prstGeom prst="rect">
            <a:avLst/>
          </a:prstGeom>
          <a:solidFill>
            <a:srgbClr val="FFCC99"/>
          </a:solidFill>
        </p:spPr>
        <p:txBody>
          <a:bodyPr wrap="square" rtlCol="0">
            <a:spAutoFit/>
          </a:bodyPr>
          <a:lstStyle/>
          <a:p>
            <a:pPr algn="ctr"/>
            <a:r>
              <a:rPr lang="es-ES" sz="600" dirty="0"/>
              <a:t>5 BPLK &amp; 1 ADLK</a:t>
            </a:r>
            <a:endParaRPr lang="es-CR" sz="600" dirty="0"/>
          </a:p>
        </p:txBody>
      </p:sp>
      <p:sp>
        <p:nvSpPr>
          <p:cNvPr id="12" name="CuadroTexto 11">
            <a:extLst>
              <a:ext uri="{FF2B5EF4-FFF2-40B4-BE49-F238E27FC236}">
                <a16:creationId xmlns:a16="http://schemas.microsoft.com/office/drawing/2014/main" id="{2A91FA85-D49E-44F2-8120-94535E5443F2}"/>
              </a:ext>
            </a:extLst>
          </p:cNvPr>
          <p:cNvSpPr txBox="1"/>
          <p:nvPr/>
        </p:nvSpPr>
        <p:spPr>
          <a:xfrm>
            <a:off x="5143250" y="3834747"/>
            <a:ext cx="864096" cy="276999"/>
          </a:xfrm>
          <a:prstGeom prst="rect">
            <a:avLst/>
          </a:prstGeom>
          <a:solidFill>
            <a:srgbClr val="FFCC99"/>
          </a:solidFill>
        </p:spPr>
        <p:txBody>
          <a:bodyPr wrap="square" rtlCol="0">
            <a:spAutoFit/>
          </a:bodyPr>
          <a:lstStyle/>
          <a:p>
            <a:pPr algn="ctr"/>
            <a:r>
              <a:rPr lang="es-ES" sz="600" dirty="0"/>
              <a:t>12 ADLK</a:t>
            </a:r>
          </a:p>
          <a:p>
            <a:pPr algn="ctr"/>
            <a:r>
              <a:rPr lang="es-ES" sz="600" dirty="0"/>
              <a:t> (1 vacante)</a:t>
            </a:r>
            <a:endParaRPr lang="es-CR" sz="600" dirty="0"/>
          </a:p>
        </p:txBody>
      </p:sp>
      <p:sp>
        <p:nvSpPr>
          <p:cNvPr id="13" name="CuadroTexto 12">
            <a:extLst>
              <a:ext uri="{FF2B5EF4-FFF2-40B4-BE49-F238E27FC236}">
                <a16:creationId xmlns:a16="http://schemas.microsoft.com/office/drawing/2014/main" id="{7ABC6320-A61D-477C-A5EF-AEA13AE2B837}"/>
              </a:ext>
            </a:extLst>
          </p:cNvPr>
          <p:cNvSpPr txBox="1"/>
          <p:nvPr/>
        </p:nvSpPr>
        <p:spPr>
          <a:xfrm>
            <a:off x="304800" y="6232861"/>
            <a:ext cx="7954833" cy="430887"/>
          </a:xfrm>
          <a:prstGeom prst="rect">
            <a:avLst/>
          </a:prstGeom>
          <a:noFill/>
        </p:spPr>
        <p:txBody>
          <a:bodyPr wrap="square" rtlCol="0">
            <a:spAutoFit/>
          </a:bodyPr>
          <a:lstStyle/>
          <a:p>
            <a:r>
              <a:rPr lang="es-ES" sz="1100" dirty="0"/>
              <a:t>ADLK: </a:t>
            </a:r>
            <a:r>
              <a:rPr lang="es-ES" sz="1100" dirty="0" err="1"/>
              <a:t>Auslandsdienstlehrkräfte</a:t>
            </a:r>
            <a:r>
              <a:rPr lang="es-ES" sz="1100" dirty="0"/>
              <a:t> (profesores alemanes con estatus de empleado público en Alemania)</a:t>
            </a:r>
          </a:p>
          <a:p>
            <a:r>
              <a:rPr lang="es-ES" sz="1100" dirty="0"/>
              <a:t>BPLK: </a:t>
            </a:r>
            <a:r>
              <a:rPr lang="es-ES" sz="1100" dirty="0" err="1"/>
              <a:t>Bundesprogrammlehrkräfte</a:t>
            </a:r>
            <a:r>
              <a:rPr lang="es-ES" sz="1100" dirty="0"/>
              <a:t> (profesores alemanes sin estatus de empleado público o prestado de su estado)</a:t>
            </a:r>
            <a:endParaRPr lang="es-CR" sz="11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
          <p:cNvSpPr>
            <a:spLocks noChangeArrowheads="1"/>
          </p:cNvSpPr>
          <p:nvPr/>
        </p:nvSpPr>
        <p:spPr bwMode="auto">
          <a:xfrm>
            <a:off x="49761" y="209432"/>
            <a:ext cx="8785225" cy="751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800">
                <a:solidFill>
                  <a:schemeClr val="tx1"/>
                </a:solidFill>
                <a:latin typeface="Trebuchet MS" charset="0"/>
                <a:ea typeface="ＭＳ Ｐゴシック" charset="-128"/>
              </a:defRPr>
            </a:lvl1pPr>
            <a:lvl2pPr marL="742950" indent="-285750">
              <a:spcBef>
                <a:spcPct val="20000"/>
              </a:spcBef>
              <a:buChar char="–"/>
              <a:defRPr sz="2400">
                <a:solidFill>
                  <a:schemeClr val="tx1"/>
                </a:solidFill>
                <a:latin typeface="Trebuchet MS" charset="0"/>
                <a:ea typeface="ＭＳ Ｐゴシック" charset="-128"/>
              </a:defRPr>
            </a:lvl2pPr>
            <a:lvl3pPr marL="1143000" indent="-228600">
              <a:spcBef>
                <a:spcPct val="20000"/>
              </a:spcBef>
              <a:buChar char="•"/>
              <a:defRPr sz="2000">
                <a:solidFill>
                  <a:schemeClr val="tx1"/>
                </a:solidFill>
                <a:latin typeface="Trebuchet MS" charset="0"/>
                <a:ea typeface="ＭＳ Ｐゴシック" charset="-128"/>
              </a:defRPr>
            </a:lvl3pPr>
            <a:lvl4pPr marL="1600200" indent="-228600">
              <a:spcBef>
                <a:spcPct val="20000"/>
              </a:spcBef>
              <a:buChar char="–"/>
              <a:defRPr>
                <a:solidFill>
                  <a:schemeClr val="tx1"/>
                </a:solidFill>
                <a:latin typeface="Trebuchet MS" charset="0"/>
                <a:ea typeface="ＭＳ Ｐゴシック" charset="-128"/>
              </a:defRPr>
            </a:lvl4pPr>
            <a:lvl5pPr marL="2057400" indent="-228600">
              <a:spcBef>
                <a:spcPct val="20000"/>
              </a:spcBef>
              <a:buChar char="»"/>
              <a:defRPr sz="1600">
                <a:solidFill>
                  <a:schemeClr val="tx1"/>
                </a:solidFill>
                <a:latin typeface="Trebuchet MS" charset="0"/>
                <a:ea typeface="ＭＳ Ｐゴシック" charset="-128"/>
              </a:defRPr>
            </a:lvl5pPr>
            <a:lvl6pPr marL="2514600" indent="-228600" eaLnBrk="0" fontAlgn="base" hangingPunct="0">
              <a:spcBef>
                <a:spcPct val="20000"/>
              </a:spcBef>
              <a:spcAft>
                <a:spcPct val="0"/>
              </a:spcAft>
              <a:buChar char="»"/>
              <a:defRPr sz="1600">
                <a:solidFill>
                  <a:schemeClr val="tx1"/>
                </a:solidFill>
                <a:latin typeface="Trebuchet MS" charset="0"/>
                <a:ea typeface="ＭＳ Ｐゴシック" charset="-128"/>
              </a:defRPr>
            </a:lvl6pPr>
            <a:lvl7pPr marL="2971800" indent="-228600" eaLnBrk="0" fontAlgn="base" hangingPunct="0">
              <a:spcBef>
                <a:spcPct val="20000"/>
              </a:spcBef>
              <a:spcAft>
                <a:spcPct val="0"/>
              </a:spcAft>
              <a:buChar char="»"/>
              <a:defRPr sz="1600">
                <a:solidFill>
                  <a:schemeClr val="tx1"/>
                </a:solidFill>
                <a:latin typeface="Trebuchet MS" charset="0"/>
                <a:ea typeface="ＭＳ Ｐゴシック" charset="-128"/>
              </a:defRPr>
            </a:lvl7pPr>
            <a:lvl8pPr marL="3429000" indent="-228600" eaLnBrk="0" fontAlgn="base" hangingPunct="0">
              <a:spcBef>
                <a:spcPct val="20000"/>
              </a:spcBef>
              <a:spcAft>
                <a:spcPct val="0"/>
              </a:spcAft>
              <a:buChar char="»"/>
              <a:defRPr sz="1600">
                <a:solidFill>
                  <a:schemeClr val="tx1"/>
                </a:solidFill>
                <a:latin typeface="Trebuchet MS" charset="0"/>
                <a:ea typeface="ＭＳ Ｐゴシック" charset="-128"/>
              </a:defRPr>
            </a:lvl8pPr>
            <a:lvl9pPr marL="3886200" indent="-228600" eaLnBrk="0" fontAlgn="base" hangingPunct="0">
              <a:spcBef>
                <a:spcPct val="20000"/>
              </a:spcBef>
              <a:spcAft>
                <a:spcPct val="0"/>
              </a:spcAft>
              <a:buChar char="»"/>
              <a:defRPr sz="1600">
                <a:solidFill>
                  <a:schemeClr val="tx1"/>
                </a:solidFill>
                <a:latin typeface="Trebuchet MS" charset="0"/>
                <a:ea typeface="ＭＳ Ｐゴシック" charset="-128"/>
              </a:defRPr>
            </a:lvl9pPr>
          </a:lstStyle>
          <a:p>
            <a:pPr algn="ctr" eaLnBrk="1" hangingPunct="1">
              <a:spcBef>
                <a:spcPct val="0"/>
              </a:spcBef>
              <a:buFontTx/>
              <a:buNone/>
            </a:pPr>
            <a:r>
              <a:rPr lang="es-CR" altLang="es-ES" sz="2200" b="1" dirty="0"/>
              <a:t>La cantidad de los alumnos con beca bajó mientras que el monto total subió ligeramente</a:t>
            </a:r>
            <a:endParaRPr lang="en-US" altLang="es-ES" sz="2200" b="1" dirty="0"/>
          </a:p>
        </p:txBody>
      </p:sp>
      <p:sp>
        <p:nvSpPr>
          <p:cNvPr id="19459" name="Text Box 12"/>
          <p:cNvSpPr txBox="1">
            <a:spLocks noChangeArrowheads="1"/>
          </p:cNvSpPr>
          <p:nvPr/>
        </p:nvSpPr>
        <p:spPr bwMode="auto">
          <a:xfrm>
            <a:off x="873201" y="4883466"/>
            <a:ext cx="7138344" cy="1569660"/>
          </a:xfrm>
          <a:prstGeom prst="rect">
            <a:avLst/>
          </a:prstGeom>
          <a:solidFill>
            <a:srgbClr val="D4E7B1"/>
          </a:solidFill>
          <a:ln w="9525">
            <a:solidFill>
              <a:schemeClr val="tx1"/>
            </a:solidFill>
            <a:miter lim="800000"/>
            <a:headEnd/>
            <a:tailEnd/>
          </a:ln>
        </p:spPr>
        <p:txBody>
          <a:bodyPr wrap="square">
            <a:spAutoFit/>
          </a:bodyPr>
          <a:lstStyle>
            <a:lvl1pPr>
              <a:spcBef>
                <a:spcPct val="20000"/>
              </a:spcBef>
              <a:buChar char="•"/>
              <a:defRPr sz="2800">
                <a:solidFill>
                  <a:schemeClr val="tx1"/>
                </a:solidFill>
                <a:latin typeface="Trebuchet MS" charset="0"/>
                <a:ea typeface="ＭＳ Ｐゴシック" charset="-128"/>
              </a:defRPr>
            </a:lvl1pPr>
            <a:lvl2pPr marL="742950" indent="-285750">
              <a:spcBef>
                <a:spcPct val="20000"/>
              </a:spcBef>
              <a:buChar char="–"/>
              <a:defRPr sz="2400">
                <a:solidFill>
                  <a:schemeClr val="tx1"/>
                </a:solidFill>
                <a:latin typeface="Trebuchet MS" charset="0"/>
                <a:ea typeface="ＭＳ Ｐゴシック" charset="-128"/>
              </a:defRPr>
            </a:lvl2pPr>
            <a:lvl3pPr marL="1143000" indent="-228600">
              <a:spcBef>
                <a:spcPct val="20000"/>
              </a:spcBef>
              <a:buChar char="•"/>
              <a:defRPr sz="2000">
                <a:solidFill>
                  <a:schemeClr val="tx1"/>
                </a:solidFill>
                <a:latin typeface="Trebuchet MS" charset="0"/>
                <a:ea typeface="ＭＳ Ｐゴシック" charset="-128"/>
              </a:defRPr>
            </a:lvl3pPr>
            <a:lvl4pPr marL="1600200" indent="-228600">
              <a:spcBef>
                <a:spcPct val="20000"/>
              </a:spcBef>
              <a:buChar char="–"/>
              <a:defRPr>
                <a:solidFill>
                  <a:schemeClr val="tx1"/>
                </a:solidFill>
                <a:latin typeface="Trebuchet MS" charset="0"/>
                <a:ea typeface="ＭＳ Ｐゴシック" charset="-128"/>
              </a:defRPr>
            </a:lvl4pPr>
            <a:lvl5pPr marL="2057400" indent="-228600">
              <a:spcBef>
                <a:spcPct val="20000"/>
              </a:spcBef>
              <a:buChar char="»"/>
              <a:defRPr sz="1600">
                <a:solidFill>
                  <a:schemeClr val="tx1"/>
                </a:solidFill>
                <a:latin typeface="Trebuchet MS" charset="0"/>
                <a:ea typeface="ＭＳ Ｐゴシック" charset="-128"/>
              </a:defRPr>
            </a:lvl5pPr>
            <a:lvl6pPr marL="2514600" indent="-228600" eaLnBrk="0" fontAlgn="base" hangingPunct="0">
              <a:spcBef>
                <a:spcPct val="20000"/>
              </a:spcBef>
              <a:spcAft>
                <a:spcPct val="0"/>
              </a:spcAft>
              <a:buChar char="»"/>
              <a:defRPr sz="1600">
                <a:solidFill>
                  <a:schemeClr val="tx1"/>
                </a:solidFill>
                <a:latin typeface="Trebuchet MS" charset="0"/>
                <a:ea typeface="ＭＳ Ｐゴシック" charset="-128"/>
              </a:defRPr>
            </a:lvl6pPr>
            <a:lvl7pPr marL="2971800" indent="-228600" eaLnBrk="0" fontAlgn="base" hangingPunct="0">
              <a:spcBef>
                <a:spcPct val="20000"/>
              </a:spcBef>
              <a:spcAft>
                <a:spcPct val="0"/>
              </a:spcAft>
              <a:buChar char="»"/>
              <a:defRPr sz="1600">
                <a:solidFill>
                  <a:schemeClr val="tx1"/>
                </a:solidFill>
                <a:latin typeface="Trebuchet MS" charset="0"/>
                <a:ea typeface="ＭＳ Ｐゴシック" charset="-128"/>
              </a:defRPr>
            </a:lvl7pPr>
            <a:lvl8pPr marL="3429000" indent="-228600" eaLnBrk="0" fontAlgn="base" hangingPunct="0">
              <a:spcBef>
                <a:spcPct val="20000"/>
              </a:spcBef>
              <a:spcAft>
                <a:spcPct val="0"/>
              </a:spcAft>
              <a:buChar char="»"/>
              <a:defRPr sz="1600">
                <a:solidFill>
                  <a:schemeClr val="tx1"/>
                </a:solidFill>
                <a:latin typeface="Trebuchet MS" charset="0"/>
                <a:ea typeface="ＭＳ Ｐゴシック" charset="-128"/>
              </a:defRPr>
            </a:lvl8pPr>
            <a:lvl9pPr marL="3886200" indent="-228600" eaLnBrk="0" fontAlgn="base" hangingPunct="0">
              <a:spcBef>
                <a:spcPct val="20000"/>
              </a:spcBef>
              <a:spcAft>
                <a:spcPct val="0"/>
              </a:spcAft>
              <a:buChar char="»"/>
              <a:defRPr sz="1600">
                <a:solidFill>
                  <a:schemeClr val="tx1"/>
                </a:solidFill>
                <a:latin typeface="Trebuchet MS" charset="0"/>
                <a:ea typeface="ＭＳ Ｐゴシック" charset="-128"/>
              </a:defRPr>
            </a:lvl9pPr>
          </a:lstStyle>
          <a:p>
            <a:pPr eaLnBrk="1" hangingPunct="1">
              <a:spcBef>
                <a:spcPct val="0"/>
              </a:spcBef>
              <a:buFontTx/>
              <a:buNone/>
            </a:pPr>
            <a:r>
              <a:rPr lang="es-CR" altLang="es-ES" sz="1200" dirty="0">
                <a:latin typeface="+mj-lt"/>
              </a:rPr>
              <a:t>En el año 2023 se otorgaron becas por 260 Mio. CRC a un total de 85 alumnos. Ya no se otorgaron más becas por la emergencia Covid-19.</a:t>
            </a:r>
          </a:p>
          <a:p>
            <a:pPr eaLnBrk="1" hangingPunct="1">
              <a:spcBef>
                <a:spcPct val="0"/>
              </a:spcBef>
              <a:buFontTx/>
              <a:buNone/>
            </a:pPr>
            <a:endParaRPr lang="es-CR" altLang="es-ES" sz="1200" dirty="0">
              <a:latin typeface="+mj-lt"/>
            </a:endParaRPr>
          </a:p>
          <a:p>
            <a:pPr eaLnBrk="1" hangingPunct="1">
              <a:spcBef>
                <a:spcPct val="0"/>
              </a:spcBef>
              <a:buFontTx/>
              <a:buNone/>
            </a:pPr>
            <a:r>
              <a:rPr lang="es-CR" altLang="es-ES" sz="1200" dirty="0">
                <a:latin typeface="+mj-lt"/>
              </a:rPr>
              <a:t>El fondo de becas recibe aportes de Alemania que en el 2023 representaron 24% del monto total. </a:t>
            </a:r>
          </a:p>
          <a:p>
            <a:pPr eaLnBrk="1" hangingPunct="1">
              <a:spcBef>
                <a:spcPct val="0"/>
              </a:spcBef>
              <a:buFontTx/>
              <a:buNone/>
            </a:pPr>
            <a:endParaRPr lang="es-CR" altLang="es-ES" sz="1200" dirty="0">
              <a:latin typeface="+mj-lt"/>
            </a:endParaRPr>
          </a:p>
          <a:p>
            <a:pPr eaLnBrk="1" hangingPunct="1">
              <a:spcBef>
                <a:spcPct val="0"/>
              </a:spcBef>
              <a:buFontTx/>
              <a:buNone/>
            </a:pPr>
            <a:r>
              <a:rPr lang="es-CR" altLang="es-ES" sz="1200" dirty="0">
                <a:latin typeface="+mj-lt"/>
              </a:rPr>
              <a:t>En el proceso de solicitud de aplicación de becas se considera la situación socioeconómica de las familias, así como el rendimiento académico del alumno y la participación de la familia dentro de la comunidad Humboldt.</a:t>
            </a:r>
          </a:p>
        </p:txBody>
      </p:sp>
      <p:graphicFrame>
        <p:nvGraphicFramePr>
          <p:cNvPr id="3" name="Objeto 2">
            <a:extLst>
              <a:ext uri="{FF2B5EF4-FFF2-40B4-BE49-F238E27FC236}">
                <a16:creationId xmlns:a16="http://schemas.microsoft.com/office/drawing/2014/main" id="{F62AD606-73FF-43FF-8D3D-66EFB75F25B8}"/>
              </a:ext>
            </a:extLst>
          </p:cNvPr>
          <p:cNvGraphicFramePr>
            <a:graphicFrameLocks noChangeAspect="1"/>
          </p:cNvGraphicFramePr>
          <p:nvPr>
            <p:extLst>
              <p:ext uri="{D42A27DB-BD31-4B8C-83A1-F6EECF244321}">
                <p14:modId xmlns:p14="http://schemas.microsoft.com/office/powerpoint/2010/main" val="3458541005"/>
              </p:ext>
            </p:extLst>
          </p:nvPr>
        </p:nvGraphicFramePr>
        <p:xfrm>
          <a:off x="450193" y="1114065"/>
          <a:ext cx="7921625" cy="3616325"/>
        </p:xfrm>
        <a:graphic>
          <a:graphicData uri="http://schemas.openxmlformats.org/presentationml/2006/ole">
            <mc:AlternateContent xmlns:mc="http://schemas.openxmlformats.org/markup-compatibility/2006">
              <mc:Choice xmlns:v="urn:schemas-microsoft-com:vml" Requires="v">
                <p:oleObj spid="_x0000_s5122" name="Worksheet" r:id="rId3" imgW="6029141" imgH="2752815" progId="Excel.Sheet.12">
                  <p:link updateAutomatic="1"/>
                </p:oleObj>
              </mc:Choice>
              <mc:Fallback>
                <p:oleObj name="Worksheet" r:id="rId3" imgW="6029141" imgH="2752815" progId="Excel.Sheet.12">
                  <p:link updateAutomatic="1"/>
                  <p:pic>
                    <p:nvPicPr>
                      <p:cNvPr id="3" name="Objeto 2">
                        <a:extLst>
                          <a:ext uri="{FF2B5EF4-FFF2-40B4-BE49-F238E27FC236}">
                            <a16:creationId xmlns:a16="http://schemas.microsoft.com/office/drawing/2014/main" id="{F62AD606-73FF-43FF-8D3D-66EFB75F25B8}"/>
                          </a:ext>
                        </a:extLst>
                      </p:cNvPr>
                      <p:cNvPicPr/>
                      <p:nvPr/>
                    </p:nvPicPr>
                    <p:blipFill>
                      <a:blip r:embed="rId4"/>
                      <a:stretch>
                        <a:fillRect/>
                      </a:stretch>
                    </p:blipFill>
                    <p:spPr>
                      <a:xfrm>
                        <a:off x="450193" y="1114065"/>
                        <a:ext cx="7921625" cy="3616325"/>
                      </a:xfrm>
                      <a:prstGeom prst="rect">
                        <a:avLst/>
                      </a:prstGeom>
                    </p:spPr>
                  </p:pic>
                </p:oleObj>
              </mc:Fallback>
            </mc:AlternateContent>
          </a:graphicData>
        </a:graphic>
      </p:graphicFrame>
      <p:sp>
        <p:nvSpPr>
          <p:cNvPr id="7" name="CuadroTexto 6">
            <a:extLst>
              <a:ext uri="{FF2B5EF4-FFF2-40B4-BE49-F238E27FC236}">
                <a16:creationId xmlns:a16="http://schemas.microsoft.com/office/drawing/2014/main" id="{20AC15A3-03DE-4C12-A276-60D60D9E1980}"/>
              </a:ext>
            </a:extLst>
          </p:cNvPr>
          <p:cNvSpPr txBox="1"/>
          <p:nvPr/>
        </p:nvSpPr>
        <p:spPr>
          <a:xfrm>
            <a:off x="433590" y="6520064"/>
            <a:ext cx="7954833" cy="215444"/>
          </a:xfrm>
          <a:prstGeom prst="rect">
            <a:avLst/>
          </a:prstGeom>
          <a:noFill/>
        </p:spPr>
        <p:txBody>
          <a:bodyPr wrap="square" rtlCol="0">
            <a:spAutoFit/>
          </a:bodyPr>
          <a:lstStyle/>
          <a:p>
            <a:r>
              <a:rPr lang="es-ES" sz="800" dirty="0"/>
              <a:t>* Para efectos de comparación, solo se contemplan las mensualidades, sin matriculas y bonos de ingreso</a:t>
            </a:r>
            <a:endParaRPr lang="es-CR" sz="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76918" y="396531"/>
            <a:ext cx="8618852" cy="854670"/>
          </a:xfrm>
        </p:spPr>
        <p:txBody>
          <a:bodyPr/>
          <a:lstStyle/>
          <a:p>
            <a:pPr eaLnBrk="1" hangingPunct="1"/>
            <a:r>
              <a:rPr lang="es-CR" altLang="es-ES" sz="2200" b="1" dirty="0">
                <a:ea typeface="ＭＳ Ｐゴシック" charset="-128"/>
              </a:rPr>
              <a:t>El costo anual de la colegiatura del Colegio Humboldt sigue ofreciendo un gran valor para el curso lectivo 2024</a:t>
            </a:r>
            <a:endParaRPr lang="en-US" altLang="es-ES" sz="2200" b="1" dirty="0">
              <a:ea typeface="ＭＳ Ｐゴシック" charset="-128"/>
            </a:endParaRPr>
          </a:p>
        </p:txBody>
      </p:sp>
      <p:sp>
        <p:nvSpPr>
          <p:cNvPr id="20483" name="Text Box 3"/>
          <p:cNvSpPr txBox="1">
            <a:spLocks noChangeArrowheads="1"/>
          </p:cNvSpPr>
          <p:nvPr/>
        </p:nvSpPr>
        <p:spPr bwMode="auto">
          <a:xfrm>
            <a:off x="232568" y="4437112"/>
            <a:ext cx="8678863" cy="276999"/>
          </a:xfrm>
          <a:prstGeom prst="rect">
            <a:avLst/>
          </a:prstGeom>
          <a:solidFill>
            <a:srgbClr val="D4E7B1"/>
          </a:solidFill>
          <a:ln w="9525">
            <a:solidFill>
              <a:schemeClr val="tx1"/>
            </a:solidFill>
            <a:miter lim="800000"/>
            <a:headEnd/>
            <a:tailEnd/>
          </a:ln>
        </p:spPr>
        <p:txBody>
          <a:bodyPr>
            <a:spAutoFit/>
          </a:bodyPr>
          <a:lstStyle>
            <a:lvl1pPr>
              <a:spcBef>
                <a:spcPct val="20000"/>
              </a:spcBef>
              <a:buChar char="•"/>
              <a:defRPr sz="2800">
                <a:solidFill>
                  <a:schemeClr val="tx1"/>
                </a:solidFill>
                <a:latin typeface="Trebuchet MS" charset="0"/>
                <a:ea typeface="ＭＳ Ｐゴシック" charset="-128"/>
              </a:defRPr>
            </a:lvl1pPr>
            <a:lvl2pPr marL="742950" indent="-285750">
              <a:spcBef>
                <a:spcPct val="20000"/>
              </a:spcBef>
              <a:buChar char="–"/>
              <a:defRPr sz="2400">
                <a:solidFill>
                  <a:schemeClr val="tx1"/>
                </a:solidFill>
                <a:latin typeface="Trebuchet MS" charset="0"/>
                <a:ea typeface="ＭＳ Ｐゴシック" charset="-128"/>
              </a:defRPr>
            </a:lvl2pPr>
            <a:lvl3pPr marL="1143000" indent="-228600">
              <a:spcBef>
                <a:spcPct val="20000"/>
              </a:spcBef>
              <a:buChar char="•"/>
              <a:defRPr sz="2000">
                <a:solidFill>
                  <a:schemeClr val="tx1"/>
                </a:solidFill>
                <a:latin typeface="Trebuchet MS" charset="0"/>
                <a:ea typeface="ＭＳ Ｐゴシック" charset="-128"/>
              </a:defRPr>
            </a:lvl3pPr>
            <a:lvl4pPr marL="1600200" indent="-228600">
              <a:spcBef>
                <a:spcPct val="20000"/>
              </a:spcBef>
              <a:buChar char="–"/>
              <a:defRPr>
                <a:solidFill>
                  <a:schemeClr val="tx1"/>
                </a:solidFill>
                <a:latin typeface="Trebuchet MS" charset="0"/>
                <a:ea typeface="ＭＳ Ｐゴシック" charset="-128"/>
              </a:defRPr>
            </a:lvl4pPr>
            <a:lvl5pPr marL="2057400" indent="-228600">
              <a:spcBef>
                <a:spcPct val="20000"/>
              </a:spcBef>
              <a:buChar char="»"/>
              <a:defRPr sz="1600">
                <a:solidFill>
                  <a:schemeClr val="tx1"/>
                </a:solidFill>
                <a:latin typeface="Trebuchet MS" charset="0"/>
                <a:ea typeface="ＭＳ Ｐゴシック" charset="-128"/>
              </a:defRPr>
            </a:lvl5pPr>
            <a:lvl6pPr marL="2514600" indent="-228600" eaLnBrk="0" fontAlgn="base" hangingPunct="0">
              <a:spcBef>
                <a:spcPct val="20000"/>
              </a:spcBef>
              <a:spcAft>
                <a:spcPct val="0"/>
              </a:spcAft>
              <a:buChar char="»"/>
              <a:defRPr sz="1600">
                <a:solidFill>
                  <a:schemeClr val="tx1"/>
                </a:solidFill>
                <a:latin typeface="Trebuchet MS" charset="0"/>
                <a:ea typeface="ＭＳ Ｐゴシック" charset="-128"/>
              </a:defRPr>
            </a:lvl6pPr>
            <a:lvl7pPr marL="2971800" indent="-228600" eaLnBrk="0" fontAlgn="base" hangingPunct="0">
              <a:spcBef>
                <a:spcPct val="20000"/>
              </a:spcBef>
              <a:spcAft>
                <a:spcPct val="0"/>
              </a:spcAft>
              <a:buChar char="»"/>
              <a:defRPr sz="1600">
                <a:solidFill>
                  <a:schemeClr val="tx1"/>
                </a:solidFill>
                <a:latin typeface="Trebuchet MS" charset="0"/>
                <a:ea typeface="ＭＳ Ｐゴシック" charset="-128"/>
              </a:defRPr>
            </a:lvl7pPr>
            <a:lvl8pPr marL="3429000" indent="-228600" eaLnBrk="0" fontAlgn="base" hangingPunct="0">
              <a:spcBef>
                <a:spcPct val="20000"/>
              </a:spcBef>
              <a:spcAft>
                <a:spcPct val="0"/>
              </a:spcAft>
              <a:buChar char="»"/>
              <a:defRPr sz="1600">
                <a:solidFill>
                  <a:schemeClr val="tx1"/>
                </a:solidFill>
                <a:latin typeface="Trebuchet MS" charset="0"/>
                <a:ea typeface="ＭＳ Ｐゴシック" charset="-128"/>
              </a:defRPr>
            </a:lvl8pPr>
            <a:lvl9pPr marL="3886200" indent="-228600" eaLnBrk="0" fontAlgn="base" hangingPunct="0">
              <a:spcBef>
                <a:spcPct val="20000"/>
              </a:spcBef>
              <a:spcAft>
                <a:spcPct val="0"/>
              </a:spcAft>
              <a:buChar char="»"/>
              <a:defRPr sz="1600">
                <a:solidFill>
                  <a:schemeClr val="tx1"/>
                </a:solidFill>
                <a:latin typeface="Trebuchet MS" charset="0"/>
                <a:ea typeface="ＭＳ Ｐゴシック" charset="-128"/>
              </a:defRPr>
            </a:lvl9pPr>
          </a:lstStyle>
          <a:p>
            <a:pPr eaLnBrk="1" hangingPunct="1">
              <a:spcBef>
                <a:spcPct val="0"/>
              </a:spcBef>
              <a:buFontTx/>
              <a:buNone/>
            </a:pPr>
            <a:r>
              <a:rPr lang="es-CR" altLang="es-ES" sz="1200" dirty="0">
                <a:latin typeface="+mj-lt"/>
              </a:rPr>
              <a:t>Las tarifas de la colegiatura del Colegio Humboldt están 23% por debajo del promedio de los colegios comparables. </a:t>
            </a:r>
          </a:p>
        </p:txBody>
      </p:sp>
      <p:graphicFrame>
        <p:nvGraphicFramePr>
          <p:cNvPr id="5" name="Objeto 4">
            <a:extLst>
              <a:ext uri="{FF2B5EF4-FFF2-40B4-BE49-F238E27FC236}">
                <a16:creationId xmlns:a16="http://schemas.microsoft.com/office/drawing/2014/main" id="{1B6DCD36-7480-4097-961B-4348C34500D7}"/>
              </a:ext>
            </a:extLst>
          </p:cNvPr>
          <p:cNvGraphicFramePr>
            <a:graphicFrameLocks noChangeAspect="1"/>
          </p:cNvGraphicFramePr>
          <p:nvPr>
            <p:extLst>
              <p:ext uri="{D42A27DB-BD31-4B8C-83A1-F6EECF244321}">
                <p14:modId xmlns:p14="http://schemas.microsoft.com/office/powerpoint/2010/main" val="3119418409"/>
              </p:ext>
            </p:extLst>
          </p:nvPr>
        </p:nvGraphicFramePr>
        <p:xfrm>
          <a:off x="205121" y="1678894"/>
          <a:ext cx="8629865" cy="2330525"/>
        </p:xfrm>
        <a:graphic>
          <a:graphicData uri="http://schemas.openxmlformats.org/presentationml/2006/ole">
            <mc:AlternateContent xmlns:mc="http://schemas.openxmlformats.org/markup-compatibility/2006">
              <mc:Choice xmlns:v="urn:schemas-microsoft-com:vml" Requires="v">
                <p:oleObj spid="_x0000_s6146" name="Worksheet" r:id="rId3" imgW="6864304" imgH="1854209" progId="Excel.Sheet.12">
                  <p:link updateAutomatic="1"/>
                </p:oleObj>
              </mc:Choice>
              <mc:Fallback>
                <p:oleObj name="Worksheet" r:id="rId3" imgW="6864304" imgH="1854209" progId="Excel.Sheet.12">
                  <p:link updateAutomatic="1"/>
                  <p:pic>
                    <p:nvPicPr>
                      <p:cNvPr id="5" name="Objeto 4">
                        <a:extLst>
                          <a:ext uri="{FF2B5EF4-FFF2-40B4-BE49-F238E27FC236}">
                            <a16:creationId xmlns:a16="http://schemas.microsoft.com/office/drawing/2014/main" id="{1B6DCD36-7480-4097-961B-4348C34500D7}"/>
                          </a:ext>
                        </a:extLst>
                      </p:cNvPr>
                      <p:cNvPicPr/>
                      <p:nvPr/>
                    </p:nvPicPr>
                    <p:blipFill>
                      <a:blip r:embed="rId4"/>
                      <a:stretch>
                        <a:fillRect/>
                      </a:stretch>
                    </p:blipFill>
                    <p:spPr>
                      <a:xfrm>
                        <a:off x="205121" y="1678894"/>
                        <a:ext cx="8629865" cy="2330525"/>
                      </a:xfrm>
                      <a:prstGeom prst="rect">
                        <a:avLst/>
                      </a:prstGeom>
                    </p:spPr>
                  </p:pic>
                </p:oleObj>
              </mc:Fallback>
            </mc:AlternateContent>
          </a:graphicData>
        </a:graphic>
      </p:graphicFrame>
    </p:spTree>
  </p:cSld>
  <p:clrMapOvr>
    <a:masterClrMapping/>
  </p:clrMapOvr>
</p:sld>
</file>

<file path=ppt/theme/theme1.xml><?xml version="1.0" encoding="utf-8"?>
<a:theme xmlns:a="http://schemas.openxmlformats.org/drawingml/2006/main" name="Plantilla de diseño de archivadores">
  <a:themeElements>
    <a:clrScheme name="Plantilla de diseño de archivador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lantilla de diseño de archivadores">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lantilla de diseño de archivador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lantilla de diseño de archivador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lantilla de diseño de archivador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lantilla de diseño de archivador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lantilla de diseño de archivador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lantilla de diseño de archivador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lantilla de diseño de archivador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lantilla de diseño de archivador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lantilla de diseño de archivador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lantilla de diseño de archivador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lantilla de diseño de archivador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lantilla de diseño de archivador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Plantilla de diseño de archivadores">
  <a:themeElements>
    <a:clrScheme name="Plantilla de diseño de archivador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lantilla de diseño de archivadores">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lantilla de diseño de archivador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lantilla de diseño de archivador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lantilla de diseño de archivador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lantilla de diseño de archivador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lantilla de diseño de archivador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lantilla de diseño de archivador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lantilla de diseño de archivador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lantilla de diseño de archivador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lantilla de diseño de archivador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lantilla de diseño de archivador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lantilla de diseño de archivador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lantilla de diseño de archivador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Plantilla de diseño de archivadores">
  <a:themeElements>
    <a:clrScheme name="Plantilla de diseño de archivador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lantilla de diseño de archivadores">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lantilla de diseño de archivador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lantilla de diseño de archivador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lantilla de diseño de archivador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lantilla de diseño de archivador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lantilla de diseño de archivador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lantilla de diseño de archivador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lantilla de diseño de archivador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lantilla de diseño de archivador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lantilla de diseño de archivador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lantilla de diseño de archivador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lantilla de diseño de archivador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lantilla de diseño de archivador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lantilla de diseño de archivador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Plantilla de diseño de archivadores</Template>
  <TotalTime>1</TotalTime>
  <Words>1409</Words>
  <Application>Microsoft Office PowerPoint</Application>
  <PresentationFormat>Presentación en pantalla (4:3)</PresentationFormat>
  <Paragraphs>94</Paragraphs>
  <Slides>16</Slides>
  <Notes>0</Notes>
  <HiddenSlides>0</HiddenSlides>
  <MMClips>0</MMClips>
  <ScaleCrop>false</ScaleCrop>
  <HeadingPairs>
    <vt:vector size="8" baseType="variant">
      <vt:variant>
        <vt:lpstr>Fuentes usadas</vt:lpstr>
      </vt:variant>
      <vt:variant>
        <vt:i4>4</vt:i4>
      </vt:variant>
      <vt:variant>
        <vt:lpstr>Tema</vt:lpstr>
      </vt:variant>
      <vt:variant>
        <vt:i4>4</vt:i4>
      </vt:variant>
      <vt:variant>
        <vt:lpstr>Vínculos</vt:lpstr>
      </vt:variant>
      <vt:variant>
        <vt:i4>12</vt:i4>
      </vt:variant>
      <vt:variant>
        <vt:lpstr>Títulos de diapositiva</vt:lpstr>
      </vt:variant>
      <vt:variant>
        <vt:i4>16</vt:i4>
      </vt:variant>
    </vt:vector>
  </HeadingPairs>
  <TitlesOfParts>
    <vt:vector size="36" baseType="lpstr">
      <vt:lpstr>ＭＳ Ｐゴシック</vt:lpstr>
      <vt:lpstr>Arial</vt:lpstr>
      <vt:lpstr>Calibri</vt:lpstr>
      <vt:lpstr>Trebuchet MS</vt:lpstr>
      <vt:lpstr>Plantilla de diseño de archivadores</vt:lpstr>
      <vt:lpstr>Custom Design</vt:lpstr>
      <vt:lpstr>1_Plantilla de diseño de archivadores</vt:lpstr>
      <vt:lpstr>2_Plantilla de diseño de archivadores</vt:lpstr>
      <vt:lpstr>https://colegiohumboldt-my.sharepoint.com/personal/phofer_colegiohumboldt_cr/Documents/Contabilidad/Informe_Tesorero_2024/Stammdaten_Informe_2024.xlsx!Filmina6!%5bStammdaten_Informe_2024.xlsx%5dFilmina6%205%20Gráfico</vt:lpstr>
      <vt:lpstr>https://colegiohumboldt-my.sharepoint.com/personal/phofer_colegiohumboldt_cr/Documents/Contabilidad/Informe_Tesorero_2024/Stammdaten_Informe_2024.xlsx!Filmina5!F27C2:F48C7</vt:lpstr>
      <vt:lpstr>https://colegiohumboldt-my.sharepoint.com/personal/phofer_colegiohumboldt_cr/Documents/Contabilidad/Informe_Tesorero_2020/???</vt:lpstr>
      <vt:lpstr>https://colegiohumboldt-my.sharepoint.com/personal/phofer_colegiohumboldt_cr/Documents/Contabilidad/Informe_Tesorero_2024/Stammdaten_Informe_2024.xlsx!Filmina2!%5bStammdaten_Informe_2024.xlsx%5dFilmina2%20Chart%203</vt:lpstr>
      <vt:lpstr>https://colegiohumboldt-my.sharepoint.com/personal/phofer_colegiohumboldt_cr/Documents/Contabilidad/Informe_Tesorero_2024/Stammdaten_Informe_2024.xlsx!Filmina7!F3C6:F25C8</vt:lpstr>
      <vt:lpstr>https://colegiohumboldt-my.sharepoint.com/personal/phofer_colegiohumboldt_cr/Documents/Contabilidad/Informe_Tesorero_2024/Stammdaten_Informe_2024.xlsx!Förderung_ZfA!%5bStammdaten_Informe_2024.xlsx%5dFörderung_ZfA%20Gráfico%202</vt:lpstr>
      <vt:lpstr>https://colegiohumboldt-my.sharepoint.com/personal/phofer_colegiohumboldt_cr/Documents/Contabilidad/Informe_Tesorero_2024/Stammdaten_Informe_2024.xlsx!Filmina8!%5bStammdaten_Informe_2024.xlsx%5dFilmina8%20Chart%205</vt:lpstr>
      <vt:lpstr>https://colegiohumboldt-my.sharepoint.com/personal/phofer_colegiohumboldt_cr/Documents/Contabilidad/Informe_Tesorero_2024/Stammdaten_Informe_2024.xlsx!Filmina9!%5bStammdaten_Informe_2024.xlsx%5dFilmina9%20Chart%202</vt:lpstr>
      <vt:lpstr>https://colegiohumboldt-my.sharepoint.com/personal/phofer_colegiohumboldt_cr/Documents/Contabilidad/Informe_Tesorero_2024/Stammdaten_Informe_2024.xlsx!Filmina10!%5bStammdaten_Informe_2024.xlsx%5dFilmina10%20Chart%204</vt:lpstr>
      <vt:lpstr>https://colegiohumboldt-my.sharepoint.com/personal/phofer_colegiohumboldt_cr/Documents/Contabilidad/Informe_Tesorero_2024/Stammdaten_Informe_2024.xlsx!Filmina15!F3C1:F40C6</vt:lpstr>
      <vt:lpstr>https://colegiohumboldt-my.sharepoint.com/personal/phofer_colegiohumboldt_cr/Documents/Contabilidad/Informe_Tesorero_2024/Stammdaten_Informe_2024.xlsx!Filmina_CxC_2023!%5bStammdaten_Informe_2024.xlsx%5dFilmina_CxC_2023%20Gráfico%201</vt:lpstr>
      <vt:lpstr>https://colegiohumboldt-my.sharepoint.com/personal/phofer_colegiohumboldt_cr/Documents/Contabilidad/Informe_Tesorero_2024/Stammdaten_Informe_2024.xlsx!Filmina5!F28C11:F49C14</vt:lpstr>
      <vt:lpstr>Asociación Institución Cultural Germano Costarricense</vt:lpstr>
      <vt:lpstr>Hechos relevantes del año fiscal 2023</vt:lpstr>
      <vt:lpstr>El orden financiero se confirma con verificaciones externas</vt:lpstr>
      <vt:lpstr>Los ingresos aumentaron en 10%, parcialmente impulsado por el efecto de tipo de cambio (Cifras en CRC) </vt:lpstr>
      <vt:lpstr>El 2023 terminó con una utilidad positiva, en parte por el diferencial cambiario (Cifras en CRC) </vt:lpstr>
      <vt:lpstr>En el 2024 superamos otra vez los 1.000 alumnos</vt:lpstr>
      <vt:lpstr>Los aportes regulares de Alemania en Euros se mantienen estables, gracias a la nueva ley (desde 2015) de los colegios alemanes en el exterior</vt:lpstr>
      <vt:lpstr>Presentación de PowerPoint</vt:lpstr>
      <vt:lpstr>El costo anual de la colegiatura del Colegio Humboldt sigue ofreciendo un gran valor para el curso lectivo 2024</vt:lpstr>
      <vt:lpstr> </vt:lpstr>
      <vt:lpstr>Balance de Situación al 31 Diciembre del 2023 (Cifras en CRC)  </vt:lpstr>
      <vt:lpstr>Presentación de PowerPoint</vt:lpstr>
      <vt:lpstr>Y en el año 2024, qué sigue?</vt:lpstr>
      <vt:lpstr>Para el año 2024, planeamos con una pequeña ganancia contable (Cifras en CRC) </vt:lpstr>
      <vt:lpstr>Gracias a nuestros patrocinadores del 2023!</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Asociación Institución Cultural Germano Costarricense</dc:title>
  <dc:creator>Microsoft Office User</dc:creator>
  <cp:lastModifiedBy>Renee Priess</cp:lastModifiedBy>
  <cp:revision>421</cp:revision>
  <cp:lastPrinted>2024-03-13T14:03:04Z</cp:lastPrinted>
  <dcterms:created xsi:type="dcterms:W3CDTF">2016-03-16T00:03:38Z</dcterms:created>
  <dcterms:modified xsi:type="dcterms:W3CDTF">2024-03-22T16:16:43Z</dcterms:modified>
</cp:coreProperties>
</file>